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9" r:id="rId4"/>
  </p:sldMasterIdLst>
  <p:notesMasterIdLst>
    <p:notesMasterId r:id="rId26"/>
  </p:notesMasterIdLst>
  <p:handoutMasterIdLst>
    <p:handoutMasterId r:id="rId27"/>
  </p:handoutMasterIdLst>
  <p:sldIdLst>
    <p:sldId id="360" r:id="rId5"/>
    <p:sldId id="10608" r:id="rId6"/>
    <p:sldId id="420" r:id="rId7"/>
    <p:sldId id="416" r:id="rId8"/>
    <p:sldId id="422" r:id="rId9"/>
    <p:sldId id="417" r:id="rId10"/>
    <p:sldId id="425" r:id="rId11"/>
    <p:sldId id="421" r:id="rId12"/>
    <p:sldId id="419" r:id="rId13"/>
    <p:sldId id="418" r:id="rId14"/>
    <p:sldId id="424" r:id="rId15"/>
    <p:sldId id="10604" r:id="rId16"/>
    <p:sldId id="10605" r:id="rId17"/>
    <p:sldId id="10613" r:id="rId18"/>
    <p:sldId id="10606" r:id="rId19"/>
    <p:sldId id="10609" r:id="rId20"/>
    <p:sldId id="10610" r:id="rId21"/>
    <p:sldId id="10607" r:id="rId22"/>
    <p:sldId id="10611" r:id="rId23"/>
    <p:sldId id="928" r:id="rId24"/>
    <p:sldId id="415" r:id="rId25"/>
  </p:sldIdLst>
  <p:sldSz cx="9144000" cy="5143500" type="screen16x9"/>
  <p:notesSz cx="6834188" cy="997902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23">
          <p15:clr>
            <a:srgbClr val="A4A3A4"/>
          </p15:clr>
        </p15:guide>
        <p15:guide id="2" orient="horz" pos="666">
          <p15:clr>
            <a:srgbClr val="A4A3A4"/>
          </p15:clr>
        </p15:guide>
        <p15:guide id="3" pos="5552">
          <p15:clr>
            <a:srgbClr val="A4A3A4"/>
          </p15:clr>
        </p15:guide>
        <p15:guide id="4" pos="224">
          <p15:clr>
            <a:srgbClr val="A4A3A4"/>
          </p15:clr>
        </p15:guide>
        <p15:guide id="5" orient="horz" pos="2471">
          <p15:clr>
            <a:srgbClr val="A4A3A4"/>
          </p15:clr>
        </p15:guide>
        <p15:guide id="6" orient="horz" pos="584">
          <p15:clr>
            <a:srgbClr val="A4A3A4"/>
          </p15:clr>
        </p15:guide>
        <p15:guide id="7" orient="horz" pos="1525">
          <p15:clr>
            <a:srgbClr val="A4A3A4"/>
          </p15:clr>
        </p15:guide>
        <p15:guide id="8" orient="horz" pos="176">
          <p15:clr>
            <a:srgbClr val="A4A3A4"/>
          </p15:clr>
        </p15:guide>
        <p15:guide id="9" orient="horz" pos="638">
          <p15:clr>
            <a:srgbClr val="A4A3A4"/>
          </p15:clr>
        </p15:guide>
        <p15:guide id="10" orient="horz" pos="3151">
          <p15:clr>
            <a:srgbClr val="A4A3A4"/>
          </p15:clr>
        </p15:guide>
        <p15:guide id="11" orient="horz" pos="2640">
          <p15:clr>
            <a:srgbClr val="A4A3A4"/>
          </p15:clr>
        </p15:guide>
        <p15:guide id="12" pos="5534">
          <p15:clr>
            <a:srgbClr val="A4A3A4"/>
          </p15:clr>
        </p15:guide>
        <p15:guide id="13" pos="226">
          <p15:clr>
            <a:srgbClr val="A4A3A4"/>
          </p15:clr>
        </p15:guide>
        <p15:guide id="14" pos="2970">
          <p15:clr>
            <a:srgbClr val="A4A3A4"/>
          </p15:clr>
        </p15:guide>
        <p15:guide id="15" pos="476">
          <p15:clr>
            <a:srgbClr val="A4A3A4"/>
          </p15:clr>
        </p15:guide>
        <p15:guide id="16" pos="2789">
          <p15:clr>
            <a:srgbClr val="A4A3A4"/>
          </p15:clr>
        </p15:guide>
      </p15:sldGuideLst>
    </p:ext>
    <p:ext uri="{2D200454-40CA-4A62-9FC3-DE9A4176ACB9}">
      <p15:notesGuideLst xmlns:p15="http://schemas.microsoft.com/office/powerpoint/2012/main">
        <p15:guide id="1" orient="horz" pos="3143">
          <p15:clr>
            <a:srgbClr val="A4A3A4"/>
          </p15:clr>
        </p15:guide>
        <p15:guide id="2" pos="215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88A"/>
    <a:srgbClr val="37D87B"/>
    <a:srgbClr val="E0A0E3"/>
    <a:srgbClr val="A632E7"/>
    <a:srgbClr val="636466"/>
    <a:srgbClr val="666666"/>
    <a:srgbClr val="5353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9F5071-9631-564D-9D46-7F0F1DAA47EA}" v="63" dt="2020-05-07T19:46:45.89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8603FDC-E32A-4AB5-989C-0864C3EAD2B8}" styleName="Designformatvorlage 2 - Akz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unkle Formatvorlage 1 - Akz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022" autoAdjust="0"/>
    <p:restoredTop sz="96231" autoAdjust="0"/>
  </p:normalViewPr>
  <p:slideViewPr>
    <p:cSldViewPr snapToGrid="0">
      <p:cViewPr varScale="1">
        <p:scale>
          <a:sx n="182" d="100"/>
          <a:sy n="182" d="100"/>
        </p:scale>
        <p:origin x="160" y="528"/>
      </p:cViewPr>
      <p:guideLst>
        <p:guide orient="horz" pos="2723"/>
        <p:guide orient="horz" pos="666"/>
        <p:guide pos="5552"/>
        <p:guide pos="224"/>
        <p:guide orient="horz" pos="2471"/>
        <p:guide orient="horz" pos="584"/>
        <p:guide orient="horz" pos="1525"/>
        <p:guide orient="horz" pos="176"/>
        <p:guide orient="horz" pos="638"/>
        <p:guide orient="horz" pos="3151"/>
        <p:guide orient="horz" pos="2640"/>
        <p:guide pos="5534"/>
        <p:guide pos="226"/>
        <p:guide pos="2970"/>
        <p:guide pos="476"/>
        <p:guide pos="2789"/>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9" d="100"/>
          <a:sy n="59" d="100"/>
        </p:scale>
        <p:origin x="-2712" y="-77"/>
      </p:cViewPr>
      <p:guideLst>
        <p:guide orient="horz" pos="3143"/>
        <p:guide pos="215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do Schmutz" userId="a64f9428-f742-43f7-a1e1-47e44dd40a39" providerId="ADAL" clId="{449A7E7F-FB6A-D440-95B2-04208A56F77F}"/>
    <pc:docChg chg="undo custSel addSld modSld">
      <pc:chgData name="Guido Schmutz" userId="a64f9428-f742-43f7-a1e1-47e44dd40a39" providerId="ADAL" clId="{449A7E7F-FB6A-D440-95B2-04208A56F77F}" dt="2020-04-22T11:52:27.881" v="3044" actId="1038"/>
      <pc:docMkLst>
        <pc:docMk/>
      </pc:docMkLst>
      <pc:sldChg chg="modSp">
        <pc:chgData name="Guido Schmutz" userId="a64f9428-f742-43f7-a1e1-47e44dd40a39" providerId="ADAL" clId="{449A7E7F-FB6A-D440-95B2-04208A56F77F}" dt="2020-04-22T11:20:52.892" v="69" actId="20577"/>
        <pc:sldMkLst>
          <pc:docMk/>
          <pc:sldMk cId="3168916521" sldId="360"/>
        </pc:sldMkLst>
        <pc:spChg chg="mod">
          <ac:chgData name="Guido Schmutz" userId="a64f9428-f742-43f7-a1e1-47e44dd40a39" providerId="ADAL" clId="{449A7E7F-FB6A-D440-95B2-04208A56F77F}" dt="2020-04-22T11:20:52.892" v="69" actId="20577"/>
          <ac:spMkLst>
            <pc:docMk/>
            <pc:sldMk cId="3168916521" sldId="360"/>
            <ac:spMk id="5" creationId="{00000000-0000-0000-0000-000000000000}"/>
          </ac:spMkLst>
        </pc:spChg>
      </pc:sldChg>
      <pc:sldChg chg="modSp">
        <pc:chgData name="Guido Schmutz" userId="a64f9428-f742-43f7-a1e1-47e44dd40a39" providerId="ADAL" clId="{449A7E7F-FB6A-D440-95B2-04208A56F77F}" dt="2020-04-22T11:23:41.552" v="120" actId="20577"/>
        <pc:sldMkLst>
          <pc:docMk/>
          <pc:sldMk cId="218550104" sldId="1341"/>
        </pc:sldMkLst>
        <pc:spChg chg="mod">
          <ac:chgData name="Guido Schmutz" userId="a64f9428-f742-43f7-a1e1-47e44dd40a39" providerId="ADAL" clId="{449A7E7F-FB6A-D440-95B2-04208A56F77F}" dt="2020-04-22T11:23:41.552" v="120" actId="20577"/>
          <ac:spMkLst>
            <pc:docMk/>
            <pc:sldMk cId="218550104" sldId="1341"/>
            <ac:spMk id="21" creationId="{7524C29C-7FB4-D547-9914-2B73889C8AC0}"/>
          </ac:spMkLst>
        </pc:spChg>
      </pc:sldChg>
      <pc:sldChg chg="addSp delSp modSp">
        <pc:chgData name="Guido Schmutz" userId="a64f9428-f742-43f7-a1e1-47e44dd40a39" providerId="ADAL" clId="{449A7E7F-FB6A-D440-95B2-04208A56F77F}" dt="2020-04-22T11:52:27.881" v="3044" actId="1038"/>
        <pc:sldMkLst>
          <pc:docMk/>
          <pc:sldMk cId="3783419637" sldId="1432"/>
        </pc:sldMkLst>
        <pc:spChg chg="mod">
          <ac:chgData name="Guido Schmutz" userId="a64f9428-f742-43f7-a1e1-47e44dd40a39" providerId="ADAL" clId="{449A7E7F-FB6A-D440-95B2-04208A56F77F}" dt="2020-04-22T11:52:27.881" v="3044" actId="1038"/>
          <ac:spMkLst>
            <pc:docMk/>
            <pc:sldMk cId="3783419637" sldId="1432"/>
            <ac:spMk id="10" creationId="{57F15BA3-7C31-124E-B0D0-50795676F305}"/>
          </ac:spMkLst>
        </pc:spChg>
        <pc:spChg chg="add del mod">
          <ac:chgData name="Guido Schmutz" userId="a64f9428-f742-43f7-a1e1-47e44dd40a39" providerId="ADAL" clId="{449A7E7F-FB6A-D440-95B2-04208A56F77F}" dt="2020-04-22T11:36:26.706" v="1256" actId="478"/>
          <ac:spMkLst>
            <pc:docMk/>
            <pc:sldMk cId="3783419637" sldId="1432"/>
            <ac:spMk id="56" creationId="{BD7C66E2-FC82-0148-8CCF-4264B422DA03}"/>
          </ac:spMkLst>
        </pc:spChg>
        <pc:spChg chg="add mod">
          <ac:chgData name="Guido Schmutz" userId="a64f9428-f742-43f7-a1e1-47e44dd40a39" providerId="ADAL" clId="{449A7E7F-FB6A-D440-95B2-04208A56F77F}" dt="2020-04-22T11:51:02.088" v="3013" actId="27636"/>
          <ac:spMkLst>
            <pc:docMk/>
            <pc:sldMk cId="3783419637" sldId="1432"/>
            <ac:spMk id="57" creationId="{BCE47AE7-9015-EC48-A608-35F242C45F3F}"/>
          </ac:spMkLst>
        </pc:spChg>
        <pc:spChg chg="mod">
          <ac:chgData name="Guido Schmutz" userId="a64f9428-f742-43f7-a1e1-47e44dd40a39" providerId="ADAL" clId="{449A7E7F-FB6A-D440-95B2-04208A56F77F}" dt="2020-04-22T11:52:27.881" v="3044" actId="1038"/>
          <ac:spMkLst>
            <pc:docMk/>
            <pc:sldMk cId="3783419637" sldId="1432"/>
            <ac:spMk id="58" creationId="{3A2DE235-1CC7-8240-BD1E-2DF97B10A1A6}"/>
          </ac:spMkLst>
        </pc:spChg>
        <pc:spChg chg="del mod">
          <ac:chgData name="Guido Schmutz" userId="a64f9428-f742-43f7-a1e1-47e44dd40a39" providerId="ADAL" clId="{449A7E7F-FB6A-D440-95B2-04208A56F77F}" dt="2020-04-22T11:31:43.743" v="759" actId="478"/>
          <ac:spMkLst>
            <pc:docMk/>
            <pc:sldMk cId="3783419637" sldId="1432"/>
            <ac:spMk id="59" creationId="{EFB3ABD1-79E4-7A44-AFBF-2C1BCD69CD9A}"/>
          </ac:spMkLst>
        </pc:spChg>
        <pc:spChg chg="mod">
          <ac:chgData name="Guido Schmutz" userId="a64f9428-f742-43f7-a1e1-47e44dd40a39" providerId="ADAL" clId="{449A7E7F-FB6A-D440-95B2-04208A56F77F}" dt="2020-04-22T11:33:40.480" v="838" actId="14100"/>
          <ac:spMkLst>
            <pc:docMk/>
            <pc:sldMk cId="3783419637" sldId="1432"/>
            <ac:spMk id="66" creationId="{4B5FF1C4-D243-CE4A-BAAE-323F6ED8FB92}"/>
          </ac:spMkLst>
        </pc:spChg>
        <pc:spChg chg="mod">
          <ac:chgData name="Guido Schmutz" userId="a64f9428-f742-43f7-a1e1-47e44dd40a39" providerId="ADAL" clId="{449A7E7F-FB6A-D440-95B2-04208A56F77F}" dt="2020-04-22T11:32:02.434" v="785" actId="14100"/>
          <ac:spMkLst>
            <pc:docMk/>
            <pc:sldMk cId="3783419637" sldId="1432"/>
            <ac:spMk id="82" creationId="{38471D34-5133-A94A-95F0-2A228F12B0C5}"/>
          </ac:spMkLst>
        </pc:spChg>
        <pc:spChg chg="del mod">
          <ac:chgData name="Guido Schmutz" userId="a64f9428-f742-43f7-a1e1-47e44dd40a39" providerId="ADAL" clId="{449A7E7F-FB6A-D440-95B2-04208A56F77F}" dt="2020-04-22T11:32:14.062" v="788" actId="478"/>
          <ac:spMkLst>
            <pc:docMk/>
            <pc:sldMk cId="3783419637" sldId="1432"/>
            <ac:spMk id="134" creationId="{3E6675A2-B3D0-A84C-ADF4-324D207BA0AD}"/>
          </ac:spMkLst>
        </pc:spChg>
        <pc:grpChg chg="mod">
          <ac:chgData name="Guido Schmutz" userId="a64f9428-f742-43f7-a1e1-47e44dd40a39" providerId="ADAL" clId="{449A7E7F-FB6A-D440-95B2-04208A56F77F}" dt="2020-04-22T11:52:27.881" v="3044" actId="1038"/>
          <ac:grpSpMkLst>
            <pc:docMk/>
            <pc:sldMk cId="3783419637" sldId="1432"/>
            <ac:grpSpMk id="47" creationId="{F59FEF44-6BF1-4A4E-91F1-C0E8FC212A99}"/>
          </ac:grpSpMkLst>
        </pc:grpChg>
        <pc:grpChg chg="mod">
          <ac:chgData name="Guido Schmutz" userId="a64f9428-f742-43f7-a1e1-47e44dd40a39" providerId="ADAL" clId="{449A7E7F-FB6A-D440-95B2-04208A56F77F}" dt="2020-04-22T11:33:27.947" v="835" actId="1035"/>
          <ac:grpSpMkLst>
            <pc:docMk/>
            <pc:sldMk cId="3783419637" sldId="1432"/>
            <ac:grpSpMk id="101" creationId="{2EEC498B-FEB6-B64C-A557-D64547CCDA90}"/>
          </ac:grpSpMkLst>
        </pc:grpChg>
        <pc:grpChg chg="mod">
          <ac:chgData name="Guido Schmutz" userId="a64f9428-f742-43f7-a1e1-47e44dd40a39" providerId="ADAL" clId="{449A7E7F-FB6A-D440-95B2-04208A56F77F}" dt="2020-04-22T11:40:33.477" v="1957" actId="1036"/>
          <ac:grpSpMkLst>
            <pc:docMk/>
            <pc:sldMk cId="3783419637" sldId="1432"/>
            <ac:grpSpMk id="107" creationId="{00D83E84-09BC-2441-B4F9-3DBDB69BA6D0}"/>
          </ac:grpSpMkLst>
        </pc:grpChg>
        <pc:grpChg chg="mod">
          <ac:chgData name="Guido Schmutz" userId="a64f9428-f742-43f7-a1e1-47e44dd40a39" providerId="ADAL" clId="{449A7E7F-FB6A-D440-95B2-04208A56F77F}" dt="2020-04-22T11:33:19.632" v="815" actId="1035"/>
          <ac:grpSpMkLst>
            <pc:docMk/>
            <pc:sldMk cId="3783419637" sldId="1432"/>
            <ac:grpSpMk id="117" creationId="{8506B086-17D7-BE4C-A537-CD235961EE84}"/>
          </ac:grpSpMkLst>
        </pc:grpChg>
        <pc:grpChg chg="mod">
          <ac:chgData name="Guido Schmutz" userId="a64f9428-f742-43f7-a1e1-47e44dd40a39" providerId="ADAL" clId="{449A7E7F-FB6A-D440-95B2-04208A56F77F}" dt="2020-04-22T11:33:27.947" v="835" actId="1035"/>
          <ac:grpSpMkLst>
            <pc:docMk/>
            <pc:sldMk cId="3783419637" sldId="1432"/>
            <ac:grpSpMk id="122" creationId="{6F7CD3A4-DDB6-454F-8D7D-9F15499C5C3F}"/>
          </ac:grpSpMkLst>
        </pc:grpChg>
        <pc:grpChg chg="mod">
          <ac:chgData name="Guido Schmutz" userId="a64f9428-f742-43f7-a1e1-47e44dd40a39" providerId="ADAL" clId="{449A7E7F-FB6A-D440-95B2-04208A56F77F}" dt="2020-04-22T11:33:27.947" v="835" actId="1035"/>
          <ac:grpSpMkLst>
            <pc:docMk/>
            <pc:sldMk cId="3783419637" sldId="1432"/>
            <ac:grpSpMk id="127" creationId="{ACC2A99B-F48C-FF4C-90A7-8E8A0D60D985}"/>
          </ac:grpSpMkLst>
        </pc:grpChg>
        <pc:cxnChg chg="add mod">
          <ac:chgData name="Guido Schmutz" userId="a64f9428-f742-43f7-a1e1-47e44dd40a39" providerId="ADAL" clId="{449A7E7F-FB6A-D440-95B2-04208A56F77F}" dt="2020-04-22T11:40:39.477" v="1959" actId="14100"/>
          <ac:cxnSpMkLst>
            <pc:docMk/>
            <pc:sldMk cId="3783419637" sldId="1432"/>
            <ac:cxnSpMk id="60" creationId="{B0C87EEB-AC41-8047-8FF1-1D5D0A6DF4AB}"/>
          </ac:cxnSpMkLst>
        </pc:cxnChg>
        <pc:cxnChg chg="mod">
          <ac:chgData name="Guido Schmutz" userId="a64f9428-f742-43f7-a1e1-47e44dd40a39" providerId="ADAL" clId="{449A7E7F-FB6A-D440-95B2-04208A56F77F}" dt="2020-04-22T11:52:27.881" v="3044" actId="1038"/>
          <ac:cxnSpMkLst>
            <pc:docMk/>
            <pc:sldMk cId="3783419637" sldId="1432"/>
            <ac:cxnSpMk id="121" creationId="{603101AD-BB35-444F-AB34-80DC85AD38C7}"/>
          </ac:cxnSpMkLst>
        </pc:cxnChg>
        <pc:cxnChg chg="mod">
          <ac:chgData name="Guido Schmutz" userId="a64f9428-f742-43f7-a1e1-47e44dd40a39" providerId="ADAL" clId="{449A7E7F-FB6A-D440-95B2-04208A56F77F}" dt="2020-04-22T11:52:27.881" v="3044" actId="1038"/>
          <ac:cxnSpMkLst>
            <pc:docMk/>
            <pc:sldMk cId="3783419637" sldId="1432"/>
            <ac:cxnSpMk id="126" creationId="{2938F24A-4C26-B340-83ED-2F4C4690DD86}"/>
          </ac:cxnSpMkLst>
        </pc:cxnChg>
        <pc:cxnChg chg="mod">
          <ac:chgData name="Guido Schmutz" userId="a64f9428-f742-43f7-a1e1-47e44dd40a39" providerId="ADAL" clId="{449A7E7F-FB6A-D440-95B2-04208A56F77F}" dt="2020-04-22T11:33:27.947" v="835" actId="1035"/>
          <ac:cxnSpMkLst>
            <pc:docMk/>
            <pc:sldMk cId="3783419637" sldId="1432"/>
            <ac:cxnSpMk id="131" creationId="{DF3E7C4E-D42F-844B-9125-44FB02583A12}"/>
          </ac:cxnSpMkLst>
        </pc:cxnChg>
        <pc:cxnChg chg="mod">
          <ac:chgData name="Guido Schmutz" userId="a64f9428-f742-43f7-a1e1-47e44dd40a39" providerId="ADAL" clId="{449A7E7F-FB6A-D440-95B2-04208A56F77F}" dt="2020-04-22T11:33:27.947" v="835" actId="1035"/>
          <ac:cxnSpMkLst>
            <pc:docMk/>
            <pc:sldMk cId="3783419637" sldId="1432"/>
            <ac:cxnSpMk id="132" creationId="{649456C6-E039-454A-BF16-7C38C2E28BE0}"/>
          </ac:cxnSpMkLst>
        </pc:cxnChg>
        <pc:cxnChg chg="del mod">
          <ac:chgData name="Guido Schmutz" userId="a64f9428-f742-43f7-a1e1-47e44dd40a39" providerId="ADAL" clId="{449A7E7F-FB6A-D440-95B2-04208A56F77F}" dt="2020-04-22T11:40:04.327" v="1932" actId="478"/>
          <ac:cxnSpMkLst>
            <pc:docMk/>
            <pc:sldMk cId="3783419637" sldId="1432"/>
            <ac:cxnSpMk id="133" creationId="{5D9D8B68-8E3B-5049-8184-3B69E0E77EEF}"/>
          </ac:cxnSpMkLst>
        </pc:cxnChg>
      </pc:sldChg>
      <pc:sldChg chg="addSp delSp modSp">
        <pc:chgData name="Guido Schmutz" userId="a64f9428-f742-43f7-a1e1-47e44dd40a39" providerId="ADAL" clId="{449A7E7F-FB6A-D440-95B2-04208A56F77F}" dt="2020-04-22T11:52:20.344" v="3028" actId="14100"/>
        <pc:sldMkLst>
          <pc:docMk/>
          <pc:sldMk cId="2616767449" sldId="1765"/>
        </pc:sldMkLst>
        <pc:spChg chg="mod">
          <ac:chgData name="Guido Schmutz" userId="a64f9428-f742-43f7-a1e1-47e44dd40a39" providerId="ADAL" clId="{449A7E7F-FB6A-D440-95B2-04208A56F77F}" dt="2020-04-22T11:51:14.862" v="3014" actId="12"/>
          <ac:spMkLst>
            <pc:docMk/>
            <pc:sldMk cId="2616767449" sldId="1765"/>
            <ac:spMk id="18" creationId="{44E48BFE-CDD6-DB4E-B23E-31D99C658077}"/>
          </ac:spMkLst>
        </pc:spChg>
        <pc:spChg chg="mod">
          <ac:chgData name="Guido Schmutz" userId="a64f9428-f742-43f7-a1e1-47e44dd40a39" providerId="ADAL" clId="{449A7E7F-FB6A-D440-95B2-04208A56F77F}" dt="2020-04-22T11:52:20.344" v="3028" actId="14100"/>
          <ac:spMkLst>
            <pc:docMk/>
            <pc:sldMk cId="2616767449" sldId="1765"/>
            <ac:spMk id="56" creationId="{C9EFEB8E-C3A8-8F41-B42C-98DF4185195B}"/>
          </ac:spMkLst>
        </pc:spChg>
        <pc:spChg chg="mod">
          <ac:chgData name="Guido Schmutz" userId="a64f9428-f742-43f7-a1e1-47e44dd40a39" providerId="ADAL" clId="{449A7E7F-FB6A-D440-95B2-04208A56F77F}" dt="2020-04-22T11:26:56.501" v="484" actId="14100"/>
          <ac:spMkLst>
            <pc:docMk/>
            <pc:sldMk cId="2616767449" sldId="1765"/>
            <ac:spMk id="66" creationId="{4B5FF1C4-D243-CE4A-BAAE-323F6ED8FB92}"/>
          </ac:spMkLst>
        </pc:spChg>
        <pc:spChg chg="mod">
          <ac:chgData name="Guido Schmutz" userId="a64f9428-f742-43f7-a1e1-47e44dd40a39" providerId="ADAL" clId="{449A7E7F-FB6A-D440-95B2-04208A56F77F}" dt="2020-04-22T11:52:14.596" v="3026" actId="1038"/>
          <ac:spMkLst>
            <pc:docMk/>
            <pc:sldMk cId="2616767449" sldId="1765"/>
            <ac:spMk id="70" creationId="{B9BE6F50-EA48-FA47-B665-C8F6B5245E22}"/>
          </ac:spMkLst>
        </pc:spChg>
        <pc:spChg chg="del mod">
          <ac:chgData name="Guido Schmutz" userId="a64f9428-f742-43f7-a1e1-47e44dd40a39" providerId="ADAL" clId="{449A7E7F-FB6A-D440-95B2-04208A56F77F}" dt="2020-04-22T11:52:17.066" v="3027" actId="478"/>
          <ac:spMkLst>
            <pc:docMk/>
            <pc:sldMk cId="2616767449" sldId="1765"/>
            <ac:spMk id="71" creationId="{53CD013C-A4AD-8744-9E77-34F9AE11B1C4}"/>
          </ac:spMkLst>
        </pc:spChg>
        <pc:spChg chg="mod">
          <ac:chgData name="Guido Schmutz" userId="a64f9428-f742-43f7-a1e1-47e44dd40a39" providerId="ADAL" clId="{449A7E7F-FB6A-D440-95B2-04208A56F77F}" dt="2020-04-22T11:25:45.278" v="336" actId="20577"/>
          <ac:spMkLst>
            <pc:docMk/>
            <pc:sldMk cId="2616767449" sldId="1765"/>
            <ac:spMk id="82" creationId="{38471D34-5133-A94A-95F0-2A228F12B0C5}"/>
          </ac:spMkLst>
        </pc:spChg>
        <pc:grpChg chg="mod">
          <ac:chgData name="Guido Schmutz" userId="a64f9428-f742-43f7-a1e1-47e44dd40a39" providerId="ADAL" clId="{449A7E7F-FB6A-D440-95B2-04208A56F77F}" dt="2020-04-22T11:52:14.596" v="3026" actId="1038"/>
          <ac:grpSpMkLst>
            <pc:docMk/>
            <pc:sldMk cId="2616767449" sldId="1765"/>
            <ac:grpSpMk id="57" creationId="{4D543BAA-5384-6844-B643-EA1C3278F859}"/>
          </ac:grpSpMkLst>
        </pc:grpChg>
        <pc:grpChg chg="mod">
          <ac:chgData name="Guido Schmutz" userId="a64f9428-f742-43f7-a1e1-47e44dd40a39" providerId="ADAL" clId="{449A7E7F-FB6A-D440-95B2-04208A56F77F}" dt="2020-04-22T11:24:48.997" v="169" actId="1035"/>
          <ac:grpSpMkLst>
            <pc:docMk/>
            <pc:sldMk cId="2616767449" sldId="1765"/>
            <ac:grpSpMk id="77" creationId="{89019F86-0D99-334E-B7EA-0E9BDC9784F4}"/>
          </ac:grpSpMkLst>
        </pc:grpChg>
        <pc:grpChg chg="mod">
          <ac:chgData name="Guido Schmutz" userId="a64f9428-f742-43f7-a1e1-47e44dd40a39" providerId="ADAL" clId="{449A7E7F-FB6A-D440-95B2-04208A56F77F}" dt="2020-04-22T11:24:48.997" v="169" actId="1035"/>
          <ac:grpSpMkLst>
            <pc:docMk/>
            <pc:sldMk cId="2616767449" sldId="1765"/>
            <ac:grpSpMk id="103" creationId="{99ACA60E-8B3D-D046-8686-49ECA899A80F}"/>
          </ac:grpSpMkLst>
        </pc:grpChg>
        <pc:grpChg chg="mod">
          <ac:chgData name="Guido Schmutz" userId="a64f9428-f742-43f7-a1e1-47e44dd40a39" providerId="ADAL" clId="{449A7E7F-FB6A-D440-95B2-04208A56F77F}" dt="2020-04-22T11:24:48.997" v="169" actId="1035"/>
          <ac:grpSpMkLst>
            <pc:docMk/>
            <pc:sldMk cId="2616767449" sldId="1765"/>
            <ac:grpSpMk id="107" creationId="{00D83E84-09BC-2441-B4F9-3DBDB69BA6D0}"/>
          </ac:grpSpMkLst>
        </pc:grpChg>
        <pc:cxnChg chg="add mod">
          <ac:chgData name="Guido Schmutz" userId="a64f9428-f742-43f7-a1e1-47e44dd40a39" providerId="ADAL" clId="{449A7E7F-FB6A-D440-95B2-04208A56F77F}" dt="2020-04-22T11:41:43.357" v="2074" actId="14100"/>
          <ac:cxnSpMkLst>
            <pc:docMk/>
            <pc:sldMk cId="2616767449" sldId="1765"/>
            <ac:cxnSpMk id="43" creationId="{A354A825-112A-E44C-896B-AA7F7A5BC77E}"/>
          </ac:cxnSpMkLst>
        </pc:cxnChg>
        <pc:cxnChg chg="mod">
          <ac:chgData name="Guido Schmutz" userId="a64f9428-f742-43f7-a1e1-47e44dd40a39" providerId="ADAL" clId="{449A7E7F-FB6A-D440-95B2-04208A56F77F}" dt="2020-04-22T11:52:14.596" v="3026" actId="1038"/>
          <ac:cxnSpMkLst>
            <pc:docMk/>
            <pc:sldMk cId="2616767449" sldId="1765"/>
            <ac:cxnSpMk id="76" creationId="{23FCE3D2-66AF-984A-A463-6261B648958C}"/>
          </ac:cxnSpMkLst>
        </pc:cxnChg>
        <pc:cxnChg chg="mod">
          <ac:chgData name="Guido Schmutz" userId="a64f9428-f742-43f7-a1e1-47e44dd40a39" providerId="ADAL" clId="{449A7E7F-FB6A-D440-95B2-04208A56F77F}" dt="2020-04-22T11:52:14.596" v="3026" actId="1038"/>
          <ac:cxnSpMkLst>
            <pc:docMk/>
            <pc:sldMk cId="2616767449" sldId="1765"/>
            <ac:cxnSpMk id="78" creationId="{6616B0CC-4162-9A46-998A-C4AA814AA9AA}"/>
          </ac:cxnSpMkLst>
        </pc:cxnChg>
        <pc:cxnChg chg="mod">
          <ac:chgData name="Guido Schmutz" userId="a64f9428-f742-43f7-a1e1-47e44dd40a39" providerId="ADAL" clId="{449A7E7F-FB6A-D440-95B2-04208A56F77F}" dt="2020-04-22T11:24:48.997" v="169" actId="1035"/>
          <ac:cxnSpMkLst>
            <pc:docMk/>
            <pc:sldMk cId="2616767449" sldId="1765"/>
            <ac:cxnSpMk id="83" creationId="{7D4FF421-91D0-2F4A-A21A-60B7DA9BE45F}"/>
          </ac:cxnSpMkLst>
        </pc:cxnChg>
        <pc:cxnChg chg="del mod">
          <ac:chgData name="Guido Schmutz" userId="a64f9428-f742-43f7-a1e1-47e44dd40a39" providerId="ADAL" clId="{449A7E7F-FB6A-D440-95B2-04208A56F77F}" dt="2020-04-22T11:40:56.977" v="1963" actId="478"/>
          <ac:cxnSpMkLst>
            <pc:docMk/>
            <pc:sldMk cId="2616767449" sldId="1765"/>
            <ac:cxnSpMk id="98" creationId="{D9849787-EB00-2D4B-9648-E88C1DE1A27E}"/>
          </ac:cxnSpMkLst>
        </pc:cxnChg>
      </pc:sldChg>
      <pc:sldChg chg="addSp delSp modSp">
        <pc:chgData name="Guido Schmutz" userId="a64f9428-f742-43f7-a1e1-47e44dd40a39" providerId="ADAL" clId="{449A7E7F-FB6A-D440-95B2-04208A56F77F}" dt="2020-04-22T11:49:31.631" v="2877" actId="20577"/>
        <pc:sldMkLst>
          <pc:docMk/>
          <pc:sldMk cId="1281398997" sldId="1766"/>
        </pc:sldMkLst>
        <pc:spChg chg="mod">
          <ac:chgData name="Guido Schmutz" userId="a64f9428-f742-43f7-a1e1-47e44dd40a39" providerId="ADAL" clId="{449A7E7F-FB6A-D440-95B2-04208A56F77F}" dt="2020-04-22T11:44:05.615" v="2393" actId="1076"/>
          <ac:spMkLst>
            <pc:docMk/>
            <pc:sldMk cId="1281398997" sldId="1766"/>
            <ac:spMk id="10" creationId="{57F15BA3-7C31-124E-B0D0-50795676F305}"/>
          </ac:spMkLst>
        </pc:spChg>
        <pc:spChg chg="add mod">
          <ac:chgData name="Guido Schmutz" userId="a64f9428-f742-43f7-a1e1-47e44dd40a39" providerId="ADAL" clId="{449A7E7F-FB6A-D440-95B2-04208A56F77F}" dt="2020-04-22T11:49:31.631" v="2877" actId="20577"/>
          <ac:spMkLst>
            <pc:docMk/>
            <pc:sldMk cId="1281398997" sldId="1766"/>
            <ac:spMk id="39" creationId="{9D8042C4-4845-B44C-9023-21B0B949B88B}"/>
          </ac:spMkLst>
        </pc:spChg>
        <pc:spChg chg="del mod">
          <ac:chgData name="Guido Schmutz" userId="a64f9428-f742-43f7-a1e1-47e44dd40a39" providerId="ADAL" clId="{449A7E7F-FB6A-D440-95B2-04208A56F77F}" dt="2020-04-22T11:43:38.158" v="2352" actId="478"/>
          <ac:spMkLst>
            <pc:docMk/>
            <pc:sldMk cId="1281398997" sldId="1766"/>
            <ac:spMk id="57" creationId="{6929B464-0AB2-8B40-BC1B-6F0DAA42829A}"/>
          </ac:spMkLst>
        </pc:spChg>
        <pc:spChg chg="mod">
          <ac:chgData name="Guido Schmutz" userId="a64f9428-f742-43f7-a1e1-47e44dd40a39" providerId="ADAL" clId="{449A7E7F-FB6A-D440-95B2-04208A56F77F}" dt="2020-04-22T11:44:05.615" v="2393" actId="1076"/>
          <ac:spMkLst>
            <pc:docMk/>
            <pc:sldMk cId="1281398997" sldId="1766"/>
            <ac:spMk id="58" creationId="{3A2DE235-1CC7-8240-BD1E-2DF97B10A1A6}"/>
          </ac:spMkLst>
        </pc:spChg>
        <pc:spChg chg="del">
          <ac:chgData name="Guido Schmutz" userId="a64f9428-f742-43f7-a1e1-47e44dd40a39" providerId="ADAL" clId="{449A7E7F-FB6A-D440-95B2-04208A56F77F}" dt="2020-04-22T11:31:36.209" v="757" actId="478"/>
          <ac:spMkLst>
            <pc:docMk/>
            <pc:sldMk cId="1281398997" sldId="1766"/>
            <ac:spMk id="59" creationId="{EFB3ABD1-79E4-7A44-AFBF-2C1BCD69CD9A}"/>
          </ac:spMkLst>
        </pc:spChg>
        <pc:spChg chg="mod">
          <ac:chgData name="Guido Schmutz" userId="a64f9428-f742-43f7-a1e1-47e44dd40a39" providerId="ADAL" clId="{449A7E7F-FB6A-D440-95B2-04208A56F77F}" dt="2020-04-22T11:44:59.681" v="2411" actId="14100"/>
          <ac:spMkLst>
            <pc:docMk/>
            <pc:sldMk cId="1281398997" sldId="1766"/>
            <ac:spMk id="66" creationId="{4B5FF1C4-D243-CE4A-BAAE-323F6ED8FB92}"/>
          </ac:spMkLst>
        </pc:spChg>
        <pc:spChg chg="mod">
          <ac:chgData name="Guido Schmutz" userId="a64f9428-f742-43f7-a1e1-47e44dd40a39" providerId="ADAL" clId="{449A7E7F-FB6A-D440-95B2-04208A56F77F}" dt="2020-04-22T11:44:40.410" v="2400" actId="14100"/>
          <ac:spMkLst>
            <pc:docMk/>
            <pc:sldMk cId="1281398997" sldId="1766"/>
            <ac:spMk id="82" creationId="{38471D34-5133-A94A-95F0-2A228F12B0C5}"/>
          </ac:spMkLst>
        </pc:spChg>
        <pc:spChg chg="mod">
          <ac:chgData name="Guido Schmutz" userId="a64f9428-f742-43f7-a1e1-47e44dd40a39" providerId="ADAL" clId="{449A7E7F-FB6A-D440-95B2-04208A56F77F}" dt="2020-04-22T11:39:36.055" v="1927" actId="20577"/>
          <ac:spMkLst>
            <pc:docMk/>
            <pc:sldMk cId="1281398997" sldId="1766"/>
            <ac:spMk id="112" creationId="{9A6CF71E-196F-F04F-A5DC-DD9B706D415F}"/>
          </ac:spMkLst>
        </pc:spChg>
        <pc:grpChg chg="mod">
          <ac:chgData name="Guido Schmutz" userId="a64f9428-f742-43f7-a1e1-47e44dd40a39" providerId="ADAL" clId="{449A7E7F-FB6A-D440-95B2-04208A56F77F}" dt="2020-04-22T11:44:24.863" v="2397" actId="1076"/>
          <ac:grpSpMkLst>
            <pc:docMk/>
            <pc:sldMk cId="1281398997" sldId="1766"/>
            <ac:grpSpMk id="43" creationId="{0814AF33-58EA-5547-BA33-CDACFD1E6AD4}"/>
          </ac:grpSpMkLst>
        </pc:grpChg>
        <pc:grpChg chg="mod">
          <ac:chgData name="Guido Schmutz" userId="a64f9428-f742-43f7-a1e1-47e44dd40a39" providerId="ADAL" clId="{449A7E7F-FB6A-D440-95B2-04208A56F77F}" dt="2020-04-22T11:44:05.615" v="2393" actId="1076"/>
          <ac:grpSpMkLst>
            <pc:docMk/>
            <pc:sldMk cId="1281398997" sldId="1766"/>
            <ac:grpSpMk id="47" creationId="{F59FEF44-6BF1-4A4E-91F1-C0E8FC212A99}"/>
          </ac:grpSpMkLst>
        </pc:grpChg>
        <pc:grpChg chg="mod">
          <ac:chgData name="Guido Schmutz" userId="a64f9428-f742-43f7-a1e1-47e44dd40a39" providerId="ADAL" clId="{449A7E7F-FB6A-D440-95B2-04208A56F77F}" dt="2020-04-22T11:44:24.863" v="2397" actId="1076"/>
          <ac:grpSpMkLst>
            <pc:docMk/>
            <pc:sldMk cId="1281398997" sldId="1766"/>
            <ac:grpSpMk id="101" creationId="{2EEC498B-FEB6-B64C-A557-D64547CCDA90}"/>
          </ac:grpSpMkLst>
        </pc:grpChg>
        <pc:grpChg chg="mod">
          <ac:chgData name="Guido Schmutz" userId="a64f9428-f742-43f7-a1e1-47e44dd40a39" providerId="ADAL" clId="{449A7E7F-FB6A-D440-95B2-04208A56F77F}" dt="2020-04-22T11:44:55.919" v="2410" actId="1035"/>
          <ac:grpSpMkLst>
            <pc:docMk/>
            <pc:sldMk cId="1281398997" sldId="1766"/>
            <ac:grpSpMk id="107" creationId="{00D83E84-09BC-2441-B4F9-3DBDB69BA6D0}"/>
          </ac:grpSpMkLst>
        </pc:grpChg>
        <pc:grpChg chg="mod">
          <ac:chgData name="Guido Schmutz" userId="a64f9428-f742-43f7-a1e1-47e44dd40a39" providerId="ADAL" clId="{449A7E7F-FB6A-D440-95B2-04208A56F77F}" dt="2020-04-22T11:43:57.894" v="2392" actId="1035"/>
          <ac:grpSpMkLst>
            <pc:docMk/>
            <pc:sldMk cId="1281398997" sldId="1766"/>
            <ac:grpSpMk id="117" creationId="{8506B086-17D7-BE4C-A537-CD235961EE84}"/>
          </ac:grpSpMkLst>
        </pc:grpChg>
        <pc:cxnChg chg="mod">
          <ac:chgData name="Guido Schmutz" userId="a64f9428-f742-43f7-a1e1-47e44dd40a39" providerId="ADAL" clId="{449A7E7F-FB6A-D440-95B2-04208A56F77F}" dt="2020-04-22T11:44:24.863" v="2397" actId="1076"/>
          <ac:cxnSpMkLst>
            <pc:docMk/>
            <pc:sldMk cId="1281398997" sldId="1766"/>
            <ac:cxnSpMk id="56" creationId="{25E70CB6-940F-6045-8791-B4635AE73CF9}"/>
          </ac:cxnSpMkLst>
        </pc:cxnChg>
        <pc:cxnChg chg="mod">
          <ac:chgData name="Guido Schmutz" userId="a64f9428-f742-43f7-a1e1-47e44dd40a39" providerId="ADAL" clId="{449A7E7F-FB6A-D440-95B2-04208A56F77F}" dt="2020-04-22T11:44:05.615" v="2393" actId="1076"/>
          <ac:cxnSpMkLst>
            <pc:docMk/>
            <pc:sldMk cId="1281398997" sldId="1766"/>
            <ac:cxnSpMk id="121" creationId="{603101AD-BB35-444F-AB34-80DC85AD38C7}"/>
          </ac:cxnSpMkLst>
        </pc:cxnChg>
        <pc:cxnChg chg="mod">
          <ac:chgData name="Guido Schmutz" userId="a64f9428-f742-43f7-a1e1-47e44dd40a39" providerId="ADAL" clId="{449A7E7F-FB6A-D440-95B2-04208A56F77F}" dt="2020-04-22T11:45:32.947" v="2412" actId="14100"/>
          <ac:cxnSpMkLst>
            <pc:docMk/>
            <pc:sldMk cId="1281398997" sldId="1766"/>
            <ac:cxnSpMk id="126" creationId="{2938F24A-4C26-B340-83ED-2F4C4690DD86}"/>
          </ac:cxnSpMkLst>
        </pc:cxnChg>
        <pc:cxnChg chg="mod">
          <ac:chgData name="Guido Schmutz" userId="a64f9428-f742-43f7-a1e1-47e44dd40a39" providerId="ADAL" clId="{449A7E7F-FB6A-D440-95B2-04208A56F77F}" dt="2020-04-22T11:44:55.919" v="2410" actId="1035"/>
          <ac:cxnSpMkLst>
            <pc:docMk/>
            <pc:sldMk cId="1281398997" sldId="1766"/>
            <ac:cxnSpMk id="133" creationId="{5D9D8B68-8E3B-5049-8184-3B69E0E77EEF}"/>
          </ac:cxnSpMkLst>
        </pc:cxnChg>
      </pc:sldChg>
      <pc:sldChg chg="addSp delSp modSp">
        <pc:chgData name="Guido Schmutz" userId="a64f9428-f742-43f7-a1e1-47e44dd40a39" providerId="ADAL" clId="{449A7E7F-FB6A-D440-95B2-04208A56F77F}" dt="2020-04-22T11:49:26.314" v="2867" actId="20577"/>
        <pc:sldMkLst>
          <pc:docMk/>
          <pc:sldMk cId="2815249740" sldId="1770"/>
        </pc:sldMkLst>
        <pc:spChg chg="add del mod">
          <ac:chgData name="Guido Schmutz" userId="a64f9428-f742-43f7-a1e1-47e44dd40a39" providerId="ADAL" clId="{449A7E7F-FB6A-D440-95B2-04208A56F77F}" dt="2020-04-22T11:49:11.903" v="2841"/>
          <ac:spMkLst>
            <pc:docMk/>
            <pc:sldMk cId="2815249740" sldId="1770"/>
            <ac:spMk id="7" creationId="{70882492-E4E5-0D42-9F50-A3DFD0D50D4D}"/>
          </ac:spMkLst>
        </pc:spChg>
        <pc:spChg chg="add del mod">
          <ac:chgData name="Guido Schmutz" userId="a64f9428-f742-43f7-a1e1-47e44dd40a39" providerId="ADAL" clId="{449A7E7F-FB6A-D440-95B2-04208A56F77F}" dt="2020-04-22T11:49:11.237" v="2839"/>
          <ac:spMkLst>
            <pc:docMk/>
            <pc:sldMk cId="2815249740" sldId="1770"/>
            <ac:spMk id="8" creationId="{537C684D-14E5-8646-9069-E9304A8A366E}"/>
          </ac:spMkLst>
        </pc:spChg>
        <pc:spChg chg="mod">
          <ac:chgData name="Guido Schmutz" userId="a64f9428-f742-43f7-a1e1-47e44dd40a39" providerId="ADAL" clId="{449A7E7F-FB6A-D440-95B2-04208A56F77F}" dt="2020-04-22T11:48:40.964" v="2831" actId="1035"/>
          <ac:spMkLst>
            <pc:docMk/>
            <pc:sldMk cId="2815249740" sldId="1770"/>
            <ac:spMk id="10" creationId="{57F15BA3-7C31-124E-B0D0-50795676F305}"/>
          </ac:spMkLst>
        </pc:spChg>
        <pc:spChg chg="add mod">
          <ac:chgData name="Guido Schmutz" userId="a64f9428-f742-43f7-a1e1-47e44dd40a39" providerId="ADAL" clId="{449A7E7F-FB6A-D440-95B2-04208A56F77F}" dt="2020-04-22T11:49:26.314" v="2867" actId="20577"/>
          <ac:spMkLst>
            <pc:docMk/>
            <pc:sldMk cId="2815249740" sldId="1770"/>
            <ac:spMk id="37" creationId="{E2A69AD3-AFC9-BF4A-A350-2616881B454B}"/>
          </ac:spMkLst>
        </pc:spChg>
        <pc:spChg chg="del mod">
          <ac:chgData name="Guido Schmutz" userId="a64f9428-f742-43f7-a1e1-47e44dd40a39" providerId="ADAL" clId="{449A7E7F-FB6A-D440-95B2-04208A56F77F}" dt="2020-04-22T11:49:11.214" v="2837" actId="478"/>
          <ac:spMkLst>
            <pc:docMk/>
            <pc:sldMk cId="2815249740" sldId="1770"/>
            <ac:spMk id="57" creationId="{6929B464-0AB2-8B40-BC1B-6F0DAA42829A}"/>
          </ac:spMkLst>
        </pc:spChg>
        <pc:spChg chg="mod">
          <ac:chgData name="Guido Schmutz" userId="a64f9428-f742-43f7-a1e1-47e44dd40a39" providerId="ADAL" clId="{449A7E7F-FB6A-D440-95B2-04208A56F77F}" dt="2020-04-22T11:48:40.964" v="2831" actId="1035"/>
          <ac:spMkLst>
            <pc:docMk/>
            <pc:sldMk cId="2815249740" sldId="1770"/>
            <ac:spMk id="58" creationId="{3A2DE235-1CC7-8240-BD1E-2DF97B10A1A6}"/>
          </ac:spMkLst>
        </pc:spChg>
        <pc:spChg chg="del mod">
          <ac:chgData name="Guido Schmutz" userId="a64f9428-f742-43f7-a1e1-47e44dd40a39" providerId="ADAL" clId="{449A7E7F-FB6A-D440-95B2-04208A56F77F}" dt="2020-04-22T11:31:30.099" v="755" actId="478"/>
          <ac:spMkLst>
            <pc:docMk/>
            <pc:sldMk cId="2815249740" sldId="1770"/>
            <ac:spMk id="59" creationId="{EFB3ABD1-79E4-7A44-AFBF-2C1BCD69CD9A}"/>
          </ac:spMkLst>
        </pc:spChg>
        <pc:spChg chg="mod">
          <ac:chgData name="Guido Schmutz" userId="a64f9428-f742-43f7-a1e1-47e44dd40a39" providerId="ADAL" clId="{449A7E7F-FB6A-D440-95B2-04208A56F77F}" dt="2020-04-22T11:46:56.514" v="2562" actId="14100"/>
          <ac:spMkLst>
            <pc:docMk/>
            <pc:sldMk cId="2815249740" sldId="1770"/>
            <ac:spMk id="66" creationId="{4B5FF1C4-D243-CE4A-BAAE-323F6ED8FB92}"/>
          </ac:spMkLst>
        </pc:spChg>
        <pc:spChg chg="mod">
          <ac:chgData name="Guido Schmutz" userId="a64f9428-f742-43f7-a1e1-47e44dd40a39" providerId="ADAL" clId="{449A7E7F-FB6A-D440-95B2-04208A56F77F}" dt="2020-04-22T11:47:00.159" v="2563" actId="14100"/>
          <ac:spMkLst>
            <pc:docMk/>
            <pc:sldMk cId="2815249740" sldId="1770"/>
            <ac:spMk id="82" creationId="{38471D34-5133-A94A-95F0-2A228F12B0C5}"/>
          </ac:spMkLst>
        </pc:spChg>
        <pc:grpChg chg="mod">
          <ac:chgData name="Guido Schmutz" userId="a64f9428-f742-43f7-a1e1-47e44dd40a39" providerId="ADAL" clId="{449A7E7F-FB6A-D440-95B2-04208A56F77F}" dt="2020-04-22T11:48:49.026" v="2834" actId="1035"/>
          <ac:grpSpMkLst>
            <pc:docMk/>
            <pc:sldMk cId="2815249740" sldId="1770"/>
            <ac:grpSpMk id="39" creationId="{8E235CEA-BC0B-954D-AD76-FBEBE3AC6A85}"/>
          </ac:grpSpMkLst>
        </pc:grpChg>
        <pc:grpChg chg="mod">
          <ac:chgData name="Guido Schmutz" userId="a64f9428-f742-43f7-a1e1-47e44dd40a39" providerId="ADAL" clId="{449A7E7F-FB6A-D440-95B2-04208A56F77F}" dt="2020-04-22T11:48:40.964" v="2831" actId="1035"/>
          <ac:grpSpMkLst>
            <pc:docMk/>
            <pc:sldMk cId="2815249740" sldId="1770"/>
            <ac:grpSpMk id="47" creationId="{F59FEF44-6BF1-4A4E-91F1-C0E8FC212A99}"/>
          </ac:grpSpMkLst>
        </pc:grpChg>
        <pc:grpChg chg="mod">
          <ac:chgData name="Guido Schmutz" userId="a64f9428-f742-43f7-a1e1-47e44dd40a39" providerId="ADAL" clId="{449A7E7F-FB6A-D440-95B2-04208A56F77F}" dt="2020-04-22T11:48:53.543" v="2835" actId="1036"/>
          <ac:grpSpMkLst>
            <pc:docMk/>
            <pc:sldMk cId="2815249740" sldId="1770"/>
            <ac:grpSpMk id="107" creationId="{00D83E84-09BC-2441-B4F9-3DBDB69BA6D0}"/>
          </ac:grpSpMkLst>
        </pc:grpChg>
        <pc:cxnChg chg="mod">
          <ac:chgData name="Guido Schmutz" userId="a64f9428-f742-43f7-a1e1-47e44dd40a39" providerId="ADAL" clId="{449A7E7F-FB6A-D440-95B2-04208A56F77F}" dt="2020-04-22T11:48:40.964" v="2831" actId="1035"/>
          <ac:cxnSpMkLst>
            <pc:docMk/>
            <pc:sldMk cId="2815249740" sldId="1770"/>
            <ac:cxnSpMk id="121" creationId="{603101AD-BB35-444F-AB34-80DC85AD38C7}"/>
          </ac:cxnSpMkLst>
        </pc:cxnChg>
        <pc:cxnChg chg="mod">
          <ac:chgData name="Guido Schmutz" userId="a64f9428-f742-43f7-a1e1-47e44dd40a39" providerId="ADAL" clId="{449A7E7F-FB6A-D440-95B2-04208A56F77F}" dt="2020-04-22T11:48:49.026" v="2834" actId="1035"/>
          <ac:cxnSpMkLst>
            <pc:docMk/>
            <pc:sldMk cId="2815249740" sldId="1770"/>
            <ac:cxnSpMk id="126" creationId="{2938F24A-4C26-B340-83ED-2F4C4690DD86}"/>
          </ac:cxnSpMkLst>
        </pc:cxnChg>
        <pc:cxnChg chg="mod">
          <ac:chgData name="Guido Schmutz" userId="a64f9428-f742-43f7-a1e1-47e44dd40a39" providerId="ADAL" clId="{449A7E7F-FB6A-D440-95B2-04208A56F77F}" dt="2020-04-22T11:48:53.543" v="2835" actId="1036"/>
          <ac:cxnSpMkLst>
            <pc:docMk/>
            <pc:sldMk cId="2815249740" sldId="1770"/>
            <ac:cxnSpMk id="133" creationId="{5D9D8B68-8E3B-5049-8184-3B69E0E77EEF}"/>
          </ac:cxnSpMkLst>
        </pc:cxnChg>
      </pc:sldChg>
      <pc:sldChg chg="modSp add">
        <pc:chgData name="Guido Schmutz" userId="a64f9428-f742-43f7-a1e1-47e44dd40a39" providerId="ADAL" clId="{449A7E7F-FB6A-D440-95B2-04208A56F77F}" dt="2020-04-22T11:21:08.777" v="110" actId="20577"/>
        <pc:sldMkLst>
          <pc:docMk/>
          <pc:sldMk cId="2580358054" sldId="1771"/>
        </pc:sldMkLst>
        <pc:spChg chg="mod">
          <ac:chgData name="Guido Schmutz" userId="a64f9428-f742-43f7-a1e1-47e44dd40a39" providerId="ADAL" clId="{449A7E7F-FB6A-D440-95B2-04208A56F77F}" dt="2020-04-22T11:21:08.777" v="110" actId="20577"/>
          <ac:spMkLst>
            <pc:docMk/>
            <pc:sldMk cId="2580358054" sldId="1771"/>
            <ac:spMk id="4" creationId="{F7157DD6-F2E8-4142-B9A4-3A2312BB0180}"/>
          </ac:spMkLst>
        </pc:spChg>
      </pc:sldChg>
    </pc:docChg>
  </pc:docChgLst>
  <pc:docChgLst>
    <pc:chgData name="Guido Schmutz" userId="a64f9428-f742-43f7-a1e1-47e44dd40a39" providerId="ADAL" clId="{E689FD98-88A3-E146-A9C7-E8EE46958570}"/>
    <pc:docChg chg="custSel addSld delSld modSld">
      <pc:chgData name="Guido Schmutz" userId="a64f9428-f742-43f7-a1e1-47e44dd40a39" providerId="ADAL" clId="{E689FD98-88A3-E146-A9C7-E8EE46958570}" dt="2020-05-05T19:03:08.905" v="72" actId="2696"/>
      <pc:docMkLst>
        <pc:docMk/>
      </pc:docMkLst>
      <pc:sldChg chg="del">
        <pc:chgData name="Guido Schmutz" userId="a64f9428-f742-43f7-a1e1-47e44dd40a39" providerId="ADAL" clId="{E689FD98-88A3-E146-A9C7-E8EE46958570}" dt="2020-05-05T18:04:07.307" v="3" actId="2696"/>
        <pc:sldMkLst>
          <pc:docMk/>
          <pc:sldMk cId="3875473706" sldId="330"/>
        </pc:sldMkLst>
      </pc:sldChg>
      <pc:sldChg chg="del">
        <pc:chgData name="Guido Schmutz" userId="a64f9428-f742-43f7-a1e1-47e44dd40a39" providerId="ADAL" clId="{E689FD98-88A3-E146-A9C7-E8EE46958570}" dt="2020-05-05T18:04:07.205" v="2" actId="2696"/>
        <pc:sldMkLst>
          <pc:docMk/>
          <pc:sldMk cId="2419627074" sldId="334"/>
        </pc:sldMkLst>
      </pc:sldChg>
      <pc:sldChg chg="del">
        <pc:chgData name="Guido Schmutz" userId="a64f9428-f742-43f7-a1e1-47e44dd40a39" providerId="ADAL" clId="{E689FD98-88A3-E146-A9C7-E8EE46958570}" dt="2020-05-05T18:04:07.536" v="6" actId="2696"/>
        <pc:sldMkLst>
          <pc:docMk/>
          <pc:sldMk cId="218550104" sldId="1341"/>
        </pc:sldMkLst>
      </pc:sldChg>
      <pc:sldChg chg="del">
        <pc:chgData name="Guido Schmutz" userId="a64f9428-f742-43f7-a1e1-47e44dd40a39" providerId="ADAL" clId="{E689FD98-88A3-E146-A9C7-E8EE46958570}" dt="2020-05-05T18:04:07.561" v="7" actId="2696"/>
        <pc:sldMkLst>
          <pc:docMk/>
          <pc:sldMk cId="1727320277" sldId="1342"/>
        </pc:sldMkLst>
      </pc:sldChg>
      <pc:sldChg chg="addSp delSp modSp">
        <pc:chgData name="Guido Schmutz" userId="a64f9428-f742-43f7-a1e1-47e44dd40a39" providerId="ADAL" clId="{E689FD98-88A3-E146-A9C7-E8EE46958570}" dt="2020-05-05T18:52:32.845" v="48" actId="14100"/>
        <pc:sldMkLst>
          <pc:docMk/>
          <pc:sldMk cId="3783419637" sldId="1432"/>
        </pc:sldMkLst>
        <pc:spChg chg="mod">
          <ac:chgData name="Guido Schmutz" userId="a64f9428-f742-43f7-a1e1-47e44dd40a39" providerId="ADAL" clId="{E689FD98-88A3-E146-A9C7-E8EE46958570}" dt="2020-05-05T18:04:56.700" v="10" actId="1076"/>
          <ac:spMkLst>
            <pc:docMk/>
            <pc:sldMk cId="3783419637" sldId="1432"/>
            <ac:spMk id="10" creationId="{57F15BA3-7C31-124E-B0D0-50795676F305}"/>
          </ac:spMkLst>
        </pc:spChg>
        <pc:spChg chg="add mod">
          <ac:chgData name="Guido Schmutz" userId="a64f9428-f742-43f7-a1e1-47e44dd40a39" providerId="ADAL" clId="{E689FD98-88A3-E146-A9C7-E8EE46958570}" dt="2020-05-05T18:52:32.845" v="48" actId="14100"/>
          <ac:spMkLst>
            <pc:docMk/>
            <pc:sldMk cId="3783419637" sldId="1432"/>
            <ac:spMk id="43" creationId="{54642327-3220-C643-BA66-09590EA7B51E}"/>
          </ac:spMkLst>
        </pc:spChg>
        <pc:spChg chg="mod">
          <ac:chgData name="Guido Schmutz" userId="a64f9428-f742-43f7-a1e1-47e44dd40a39" providerId="ADAL" clId="{E689FD98-88A3-E146-A9C7-E8EE46958570}" dt="2020-05-05T18:06:41.140" v="32"/>
          <ac:spMkLst>
            <pc:docMk/>
            <pc:sldMk cId="3783419637" sldId="1432"/>
            <ac:spMk id="45" creationId="{9351403A-1DB0-3945-BA55-AFC987D7BA8C}"/>
          </ac:spMkLst>
        </pc:spChg>
        <pc:spChg chg="mod">
          <ac:chgData name="Guido Schmutz" userId="a64f9428-f742-43f7-a1e1-47e44dd40a39" providerId="ADAL" clId="{E689FD98-88A3-E146-A9C7-E8EE46958570}" dt="2020-05-05T18:07:48.031" v="39" actId="20577"/>
          <ac:spMkLst>
            <pc:docMk/>
            <pc:sldMk cId="3783419637" sldId="1432"/>
            <ac:spMk id="46" creationId="{F0BD2A9B-6D28-A549-877F-C99459E4A3D0}"/>
          </ac:spMkLst>
        </pc:spChg>
        <pc:spChg chg="mod">
          <ac:chgData name="Guido Schmutz" userId="a64f9428-f742-43f7-a1e1-47e44dd40a39" providerId="ADAL" clId="{E689FD98-88A3-E146-A9C7-E8EE46958570}" dt="2020-05-05T18:04:56.700" v="10" actId="1076"/>
          <ac:spMkLst>
            <pc:docMk/>
            <pc:sldMk cId="3783419637" sldId="1432"/>
            <ac:spMk id="48" creationId="{658E279D-BB17-D142-9E1B-5E49A51D9666}"/>
          </ac:spMkLst>
        </pc:spChg>
        <pc:spChg chg="mod">
          <ac:chgData name="Guido Schmutz" userId="a64f9428-f742-43f7-a1e1-47e44dd40a39" providerId="ADAL" clId="{E689FD98-88A3-E146-A9C7-E8EE46958570}" dt="2020-05-05T18:04:56.700" v="10" actId="1076"/>
          <ac:spMkLst>
            <pc:docMk/>
            <pc:sldMk cId="3783419637" sldId="1432"/>
            <ac:spMk id="49" creationId="{9BF4A10E-8447-F643-878E-979D4743D462}"/>
          </ac:spMkLst>
        </pc:spChg>
        <pc:spChg chg="mod">
          <ac:chgData name="Guido Schmutz" userId="a64f9428-f742-43f7-a1e1-47e44dd40a39" providerId="ADAL" clId="{E689FD98-88A3-E146-A9C7-E8EE46958570}" dt="2020-05-05T18:04:56.700" v="10" actId="1076"/>
          <ac:spMkLst>
            <pc:docMk/>
            <pc:sldMk cId="3783419637" sldId="1432"/>
            <ac:spMk id="50" creationId="{AE9525F6-083F-D343-BAD4-A78433F82C78}"/>
          </ac:spMkLst>
        </pc:spChg>
        <pc:spChg chg="mod">
          <ac:chgData name="Guido Schmutz" userId="a64f9428-f742-43f7-a1e1-47e44dd40a39" providerId="ADAL" clId="{E689FD98-88A3-E146-A9C7-E8EE46958570}" dt="2020-05-05T18:04:56.700" v="10" actId="1076"/>
          <ac:spMkLst>
            <pc:docMk/>
            <pc:sldMk cId="3783419637" sldId="1432"/>
            <ac:spMk id="51" creationId="{3B17CED5-B4D0-B844-9D93-63914FD31B9A}"/>
          </ac:spMkLst>
        </pc:spChg>
        <pc:spChg chg="mod">
          <ac:chgData name="Guido Schmutz" userId="a64f9428-f742-43f7-a1e1-47e44dd40a39" providerId="ADAL" clId="{E689FD98-88A3-E146-A9C7-E8EE46958570}" dt="2020-05-05T18:04:56.700" v="10" actId="1076"/>
          <ac:spMkLst>
            <pc:docMk/>
            <pc:sldMk cId="3783419637" sldId="1432"/>
            <ac:spMk id="52" creationId="{E73A1ED2-0C6D-3044-B5D8-15834BF2AB41}"/>
          </ac:spMkLst>
        </pc:spChg>
        <pc:spChg chg="mod">
          <ac:chgData name="Guido Schmutz" userId="a64f9428-f742-43f7-a1e1-47e44dd40a39" providerId="ADAL" clId="{E689FD98-88A3-E146-A9C7-E8EE46958570}" dt="2020-05-05T18:04:56.700" v="10" actId="1076"/>
          <ac:spMkLst>
            <pc:docMk/>
            <pc:sldMk cId="3783419637" sldId="1432"/>
            <ac:spMk id="53" creationId="{C4A78E92-2257-174D-A967-286D03DD0C23}"/>
          </ac:spMkLst>
        </pc:spChg>
        <pc:spChg chg="mod">
          <ac:chgData name="Guido Schmutz" userId="a64f9428-f742-43f7-a1e1-47e44dd40a39" providerId="ADAL" clId="{E689FD98-88A3-E146-A9C7-E8EE46958570}" dt="2020-05-05T18:04:56.700" v="10" actId="1076"/>
          <ac:spMkLst>
            <pc:docMk/>
            <pc:sldMk cId="3783419637" sldId="1432"/>
            <ac:spMk id="54" creationId="{51EB12EF-5E28-9E47-8749-8ED1FB472039}"/>
          </ac:spMkLst>
        </pc:spChg>
        <pc:spChg chg="mod">
          <ac:chgData name="Guido Schmutz" userId="a64f9428-f742-43f7-a1e1-47e44dd40a39" providerId="ADAL" clId="{E689FD98-88A3-E146-A9C7-E8EE46958570}" dt="2020-05-05T18:04:56.700" v="10" actId="1076"/>
          <ac:spMkLst>
            <pc:docMk/>
            <pc:sldMk cId="3783419637" sldId="1432"/>
            <ac:spMk id="55" creationId="{3912A1CC-8567-7B48-8E4D-C15590EB3302}"/>
          </ac:spMkLst>
        </pc:spChg>
        <pc:spChg chg="del">
          <ac:chgData name="Guido Schmutz" userId="a64f9428-f742-43f7-a1e1-47e44dd40a39" providerId="ADAL" clId="{E689FD98-88A3-E146-A9C7-E8EE46958570}" dt="2020-05-05T18:04:44.215" v="9" actId="478"/>
          <ac:spMkLst>
            <pc:docMk/>
            <pc:sldMk cId="3783419637" sldId="1432"/>
            <ac:spMk id="57" creationId="{BCE47AE7-9015-EC48-A608-35F242C45F3F}"/>
          </ac:spMkLst>
        </pc:spChg>
        <pc:spChg chg="mod">
          <ac:chgData name="Guido Schmutz" userId="a64f9428-f742-43f7-a1e1-47e44dd40a39" providerId="ADAL" clId="{E689FD98-88A3-E146-A9C7-E8EE46958570}" dt="2020-05-05T18:04:56.700" v="10" actId="1076"/>
          <ac:spMkLst>
            <pc:docMk/>
            <pc:sldMk cId="3783419637" sldId="1432"/>
            <ac:spMk id="58" creationId="{3A2DE235-1CC7-8240-BD1E-2DF97B10A1A6}"/>
          </ac:spMkLst>
        </pc:spChg>
        <pc:spChg chg="mod">
          <ac:chgData name="Guido Schmutz" userId="a64f9428-f742-43f7-a1e1-47e44dd40a39" providerId="ADAL" clId="{E689FD98-88A3-E146-A9C7-E8EE46958570}" dt="2020-05-05T18:07:01.073" v="34" actId="120"/>
          <ac:spMkLst>
            <pc:docMk/>
            <pc:sldMk cId="3783419637" sldId="1432"/>
            <ac:spMk id="66" creationId="{4B5FF1C4-D243-CE4A-BAAE-323F6ED8FB92}"/>
          </ac:spMkLst>
        </pc:spChg>
        <pc:spChg chg="mod">
          <ac:chgData name="Guido Schmutz" userId="a64f9428-f742-43f7-a1e1-47e44dd40a39" providerId="ADAL" clId="{E689FD98-88A3-E146-A9C7-E8EE46958570}" dt="2020-05-05T18:04:56.700" v="10" actId="1076"/>
          <ac:spMkLst>
            <pc:docMk/>
            <pc:sldMk cId="3783419637" sldId="1432"/>
            <ac:spMk id="82" creationId="{38471D34-5133-A94A-95F0-2A228F12B0C5}"/>
          </ac:spMkLst>
        </pc:spChg>
        <pc:spChg chg="mod">
          <ac:chgData name="Guido Schmutz" userId="a64f9428-f742-43f7-a1e1-47e44dd40a39" providerId="ADAL" clId="{E689FD98-88A3-E146-A9C7-E8EE46958570}" dt="2020-05-05T18:04:56.700" v="10" actId="1076"/>
          <ac:spMkLst>
            <pc:docMk/>
            <pc:sldMk cId="3783419637" sldId="1432"/>
            <ac:spMk id="102" creationId="{98E172FC-733B-DD49-96E2-93B5436AB78E}"/>
          </ac:spMkLst>
        </pc:spChg>
        <pc:spChg chg="mod">
          <ac:chgData name="Guido Schmutz" userId="a64f9428-f742-43f7-a1e1-47e44dd40a39" providerId="ADAL" clId="{E689FD98-88A3-E146-A9C7-E8EE46958570}" dt="2020-05-05T18:04:56.700" v="10" actId="1076"/>
          <ac:spMkLst>
            <pc:docMk/>
            <pc:sldMk cId="3783419637" sldId="1432"/>
            <ac:spMk id="108" creationId="{2653CD65-483D-584F-A71D-14D3780F838F}"/>
          </ac:spMkLst>
        </pc:spChg>
        <pc:spChg chg="mod">
          <ac:chgData name="Guido Schmutz" userId="a64f9428-f742-43f7-a1e1-47e44dd40a39" providerId="ADAL" clId="{E689FD98-88A3-E146-A9C7-E8EE46958570}" dt="2020-05-05T18:04:56.700" v="10" actId="1076"/>
          <ac:spMkLst>
            <pc:docMk/>
            <pc:sldMk cId="3783419637" sldId="1432"/>
            <ac:spMk id="109" creationId="{4052747E-1027-9147-ADA5-E93B35878D14}"/>
          </ac:spMkLst>
        </pc:spChg>
        <pc:spChg chg="mod">
          <ac:chgData name="Guido Schmutz" userId="a64f9428-f742-43f7-a1e1-47e44dd40a39" providerId="ADAL" clId="{E689FD98-88A3-E146-A9C7-E8EE46958570}" dt="2020-05-05T18:04:56.700" v="10" actId="1076"/>
          <ac:spMkLst>
            <pc:docMk/>
            <pc:sldMk cId="3783419637" sldId="1432"/>
            <ac:spMk id="112" creationId="{9A6CF71E-196F-F04F-A5DC-DD9B706D415F}"/>
          </ac:spMkLst>
        </pc:spChg>
        <pc:spChg chg="mod">
          <ac:chgData name="Guido Schmutz" userId="a64f9428-f742-43f7-a1e1-47e44dd40a39" providerId="ADAL" clId="{E689FD98-88A3-E146-A9C7-E8EE46958570}" dt="2020-05-05T18:04:56.700" v="10" actId="1076"/>
          <ac:spMkLst>
            <pc:docMk/>
            <pc:sldMk cId="3783419637" sldId="1432"/>
            <ac:spMk id="114" creationId="{5FEA0C30-5CFC-9547-ABA1-1441D3E7FF02}"/>
          </ac:spMkLst>
        </pc:spChg>
        <pc:spChg chg="mod">
          <ac:chgData name="Guido Schmutz" userId="a64f9428-f742-43f7-a1e1-47e44dd40a39" providerId="ADAL" clId="{E689FD98-88A3-E146-A9C7-E8EE46958570}" dt="2020-05-05T18:04:56.700" v="10" actId="1076"/>
          <ac:spMkLst>
            <pc:docMk/>
            <pc:sldMk cId="3783419637" sldId="1432"/>
            <ac:spMk id="118" creationId="{7E161F6A-9BFD-C347-B3B1-82C73E320AF0}"/>
          </ac:spMkLst>
        </pc:spChg>
        <pc:spChg chg="mod">
          <ac:chgData name="Guido Schmutz" userId="a64f9428-f742-43f7-a1e1-47e44dd40a39" providerId="ADAL" clId="{E689FD98-88A3-E146-A9C7-E8EE46958570}" dt="2020-05-05T18:04:56.700" v="10" actId="1076"/>
          <ac:spMkLst>
            <pc:docMk/>
            <pc:sldMk cId="3783419637" sldId="1432"/>
            <ac:spMk id="119" creationId="{E1F29D0A-DBCF-BD4C-9474-E4FB233164FC}"/>
          </ac:spMkLst>
        </pc:spChg>
        <pc:spChg chg="mod">
          <ac:chgData name="Guido Schmutz" userId="a64f9428-f742-43f7-a1e1-47e44dd40a39" providerId="ADAL" clId="{E689FD98-88A3-E146-A9C7-E8EE46958570}" dt="2020-05-05T18:04:56.700" v="10" actId="1076"/>
          <ac:spMkLst>
            <pc:docMk/>
            <pc:sldMk cId="3783419637" sldId="1432"/>
            <ac:spMk id="123" creationId="{D7B2993D-3C24-A148-BF67-098041C2A945}"/>
          </ac:spMkLst>
        </pc:spChg>
        <pc:spChg chg="mod">
          <ac:chgData name="Guido Schmutz" userId="a64f9428-f742-43f7-a1e1-47e44dd40a39" providerId="ADAL" clId="{E689FD98-88A3-E146-A9C7-E8EE46958570}" dt="2020-05-05T18:04:56.700" v="10" actId="1076"/>
          <ac:spMkLst>
            <pc:docMk/>
            <pc:sldMk cId="3783419637" sldId="1432"/>
            <ac:spMk id="124" creationId="{6830D6B5-744A-6C4D-8978-A2E3D91B39CF}"/>
          </ac:spMkLst>
        </pc:spChg>
        <pc:spChg chg="mod">
          <ac:chgData name="Guido Schmutz" userId="a64f9428-f742-43f7-a1e1-47e44dd40a39" providerId="ADAL" clId="{E689FD98-88A3-E146-A9C7-E8EE46958570}" dt="2020-05-05T18:04:56.700" v="10" actId="1076"/>
          <ac:spMkLst>
            <pc:docMk/>
            <pc:sldMk cId="3783419637" sldId="1432"/>
            <ac:spMk id="128" creationId="{B3481E6B-A818-0F4E-A3A0-4FA252C38FF6}"/>
          </ac:spMkLst>
        </pc:spChg>
        <pc:spChg chg="mod">
          <ac:chgData name="Guido Schmutz" userId="a64f9428-f742-43f7-a1e1-47e44dd40a39" providerId="ADAL" clId="{E689FD98-88A3-E146-A9C7-E8EE46958570}" dt="2020-05-05T18:07:57.706" v="42" actId="20577"/>
          <ac:spMkLst>
            <pc:docMk/>
            <pc:sldMk cId="3783419637" sldId="1432"/>
            <ac:spMk id="129" creationId="{E18D651B-E474-5F4E-9089-55DF27042130}"/>
          </ac:spMkLst>
        </pc:spChg>
        <pc:grpChg chg="add mod">
          <ac:chgData name="Guido Schmutz" userId="a64f9428-f742-43f7-a1e1-47e44dd40a39" providerId="ADAL" clId="{E689FD98-88A3-E146-A9C7-E8EE46958570}" dt="2020-05-05T18:07:18.464" v="36" actId="1076"/>
          <ac:grpSpMkLst>
            <pc:docMk/>
            <pc:sldMk cId="3783419637" sldId="1432"/>
            <ac:grpSpMk id="44" creationId="{7651D187-EC84-6D4B-94C2-D9EF538BB8B3}"/>
          </ac:grpSpMkLst>
        </pc:grpChg>
        <pc:grpChg chg="mod">
          <ac:chgData name="Guido Schmutz" userId="a64f9428-f742-43f7-a1e1-47e44dd40a39" providerId="ADAL" clId="{E689FD98-88A3-E146-A9C7-E8EE46958570}" dt="2020-05-05T18:04:56.700" v="10" actId="1076"/>
          <ac:grpSpMkLst>
            <pc:docMk/>
            <pc:sldMk cId="3783419637" sldId="1432"/>
            <ac:grpSpMk id="47" creationId="{F59FEF44-6BF1-4A4E-91F1-C0E8FC212A99}"/>
          </ac:grpSpMkLst>
        </pc:grpChg>
        <pc:grpChg chg="mod">
          <ac:chgData name="Guido Schmutz" userId="a64f9428-f742-43f7-a1e1-47e44dd40a39" providerId="ADAL" clId="{E689FD98-88A3-E146-A9C7-E8EE46958570}" dt="2020-05-05T18:04:56.700" v="10" actId="1076"/>
          <ac:grpSpMkLst>
            <pc:docMk/>
            <pc:sldMk cId="3783419637" sldId="1432"/>
            <ac:grpSpMk id="101" creationId="{2EEC498B-FEB6-B64C-A557-D64547CCDA90}"/>
          </ac:grpSpMkLst>
        </pc:grpChg>
        <pc:grpChg chg="mod">
          <ac:chgData name="Guido Schmutz" userId="a64f9428-f742-43f7-a1e1-47e44dd40a39" providerId="ADAL" clId="{E689FD98-88A3-E146-A9C7-E8EE46958570}" dt="2020-05-05T18:04:56.700" v="10" actId="1076"/>
          <ac:grpSpMkLst>
            <pc:docMk/>
            <pc:sldMk cId="3783419637" sldId="1432"/>
            <ac:grpSpMk id="107" creationId="{00D83E84-09BC-2441-B4F9-3DBDB69BA6D0}"/>
          </ac:grpSpMkLst>
        </pc:grpChg>
        <pc:grpChg chg="mod">
          <ac:chgData name="Guido Schmutz" userId="a64f9428-f742-43f7-a1e1-47e44dd40a39" providerId="ADAL" clId="{E689FD98-88A3-E146-A9C7-E8EE46958570}" dt="2020-05-05T18:04:56.700" v="10" actId="1076"/>
          <ac:grpSpMkLst>
            <pc:docMk/>
            <pc:sldMk cId="3783419637" sldId="1432"/>
            <ac:grpSpMk id="117" creationId="{8506B086-17D7-BE4C-A537-CD235961EE84}"/>
          </ac:grpSpMkLst>
        </pc:grpChg>
        <pc:grpChg chg="mod">
          <ac:chgData name="Guido Schmutz" userId="a64f9428-f742-43f7-a1e1-47e44dd40a39" providerId="ADAL" clId="{E689FD98-88A3-E146-A9C7-E8EE46958570}" dt="2020-05-05T18:04:56.700" v="10" actId="1076"/>
          <ac:grpSpMkLst>
            <pc:docMk/>
            <pc:sldMk cId="3783419637" sldId="1432"/>
            <ac:grpSpMk id="122" creationId="{6F7CD3A4-DDB6-454F-8D7D-9F15499C5C3F}"/>
          </ac:grpSpMkLst>
        </pc:grpChg>
        <pc:grpChg chg="mod">
          <ac:chgData name="Guido Schmutz" userId="a64f9428-f742-43f7-a1e1-47e44dd40a39" providerId="ADAL" clId="{E689FD98-88A3-E146-A9C7-E8EE46958570}" dt="2020-05-05T18:04:56.700" v="10" actId="1076"/>
          <ac:grpSpMkLst>
            <pc:docMk/>
            <pc:sldMk cId="3783419637" sldId="1432"/>
            <ac:grpSpMk id="127" creationId="{ACC2A99B-F48C-FF4C-90A7-8E8A0D60D985}"/>
          </ac:grpSpMkLst>
        </pc:grpChg>
        <pc:picChg chg="mod">
          <ac:chgData name="Guido Schmutz" userId="a64f9428-f742-43f7-a1e1-47e44dd40a39" providerId="ADAL" clId="{E689FD98-88A3-E146-A9C7-E8EE46958570}" dt="2020-05-05T18:06:41.140" v="32"/>
          <ac:picMkLst>
            <pc:docMk/>
            <pc:sldMk cId="3783419637" sldId="1432"/>
            <ac:picMk id="56" creationId="{584B8A30-FB0E-3643-8B35-8A5F2E55A47F}"/>
          </ac:picMkLst>
        </pc:picChg>
        <pc:picChg chg="mod">
          <ac:chgData name="Guido Schmutz" userId="a64f9428-f742-43f7-a1e1-47e44dd40a39" providerId="ADAL" clId="{E689FD98-88A3-E146-A9C7-E8EE46958570}" dt="2020-05-05T18:04:56.700" v="10" actId="1076"/>
          <ac:picMkLst>
            <pc:docMk/>
            <pc:sldMk cId="3783419637" sldId="1432"/>
            <ac:picMk id="110" creationId="{277937CF-6907-7B4A-9107-0FE3F48104E7}"/>
          </ac:picMkLst>
        </pc:picChg>
        <pc:picChg chg="mod">
          <ac:chgData name="Guido Schmutz" userId="a64f9428-f742-43f7-a1e1-47e44dd40a39" providerId="ADAL" clId="{E689FD98-88A3-E146-A9C7-E8EE46958570}" dt="2020-05-05T18:04:56.700" v="10" actId="1076"/>
          <ac:picMkLst>
            <pc:docMk/>
            <pc:sldMk cId="3783419637" sldId="1432"/>
            <ac:picMk id="115" creationId="{3ABE89FA-59DA-AF48-8820-3F38F7AD7888}"/>
          </ac:picMkLst>
        </pc:picChg>
        <pc:picChg chg="mod">
          <ac:chgData name="Guido Schmutz" userId="a64f9428-f742-43f7-a1e1-47e44dd40a39" providerId="ADAL" clId="{E689FD98-88A3-E146-A9C7-E8EE46958570}" dt="2020-05-05T18:04:56.700" v="10" actId="1076"/>
          <ac:picMkLst>
            <pc:docMk/>
            <pc:sldMk cId="3783419637" sldId="1432"/>
            <ac:picMk id="120" creationId="{FC87A285-223E-EC4B-8C9B-D05B29B9CD94}"/>
          </ac:picMkLst>
        </pc:picChg>
        <pc:picChg chg="mod">
          <ac:chgData name="Guido Schmutz" userId="a64f9428-f742-43f7-a1e1-47e44dd40a39" providerId="ADAL" clId="{E689FD98-88A3-E146-A9C7-E8EE46958570}" dt="2020-05-05T18:04:56.700" v="10" actId="1076"/>
          <ac:picMkLst>
            <pc:docMk/>
            <pc:sldMk cId="3783419637" sldId="1432"/>
            <ac:picMk id="125" creationId="{305076A4-4FBE-5949-9E71-455E080E21EC}"/>
          </ac:picMkLst>
        </pc:picChg>
        <pc:picChg chg="mod">
          <ac:chgData name="Guido Schmutz" userId="a64f9428-f742-43f7-a1e1-47e44dd40a39" providerId="ADAL" clId="{E689FD98-88A3-E146-A9C7-E8EE46958570}" dt="2020-05-05T18:04:56.700" v="10" actId="1076"/>
          <ac:picMkLst>
            <pc:docMk/>
            <pc:sldMk cId="3783419637" sldId="1432"/>
            <ac:picMk id="130" creationId="{4A34D302-4839-A245-AE71-B388F5952D7F}"/>
          </ac:picMkLst>
        </pc:picChg>
        <pc:cxnChg chg="add mod">
          <ac:chgData name="Guido Schmutz" userId="a64f9428-f742-43f7-a1e1-47e44dd40a39" providerId="ADAL" clId="{E689FD98-88A3-E146-A9C7-E8EE46958570}" dt="2020-05-05T18:14:34.617" v="46" actId="14100"/>
          <ac:cxnSpMkLst>
            <pc:docMk/>
            <pc:sldMk cId="3783419637" sldId="1432"/>
            <ac:cxnSpMk id="59" creationId="{507D7094-FA36-5346-8626-8117963121B4}"/>
          </ac:cxnSpMkLst>
        </pc:cxnChg>
        <pc:cxnChg chg="mod">
          <ac:chgData name="Guido Schmutz" userId="a64f9428-f742-43f7-a1e1-47e44dd40a39" providerId="ADAL" clId="{E689FD98-88A3-E146-A9C7-E8EE46958570}" dt="2020-05-05T18:04:56.700" v="10" actId="1076"/>
          <ac:cxnSpMkLst>
            <pc:docMk/>
            <pc:sldMk cId="3783419637" sldId="1432"/>
            <ac:cxnSpMk id="60" creationId="{B0C87EEB-AC41-8047-8FF1-1D5D0A6DF4AB}"/>
          </ac:cxnSpMkLst>
        </pc:cxnChg>
        <pc:cxnChg chg="mod">
          <ac:chgData name="Guido Schmutz" userId="a64f9428-f742-43f7-a1e1-47e44dd40a39" providerId="ADAL" clId="{E689FD98-88A3-E146-A9C7-E8EE46958570}" dt="2020-05-05T18:04:56.700" v="10" actId="1076"/>
          <ac:cxnSpMkLst>
            <pc:docMk/>
            <pc:sldMk cId="3783419637" sldId="1432"/>
            <ac:cxnSpMk id="121" creationId="{603101AD-BB35-444F-AB34-80DC85AD38C7}"/>
          </ac:cxnSpMkLst>
        </pc:cxnChg>
        <pc:cxnChg chg="mod">
          <ac:chgData name="Guido Schmutz" userId="a64f9428-f742-43f7-a1e1-47e44dd40a39" providerId="ADAL" clId="{E689FD98-88A3-E146-A9C7-E8EE46958570}" dt="2020-05-05T18:04:56.700" v="10" actId="1076"/>
          <ac:cxnSpMkLst>
            <pc:docMk/>
            <pc:sldMk cId="3783419637" sldId="1432"/>
            <ac:cxnSpMk id="126" creationId="{2938F24A-4C26-B340-83ED-2F4C4690DD86}"/>
          </ac:cxnSpMkLst>
        </pc:cxnChg>
        <pc:cxnChg chg="mod">
          <ac:chgData name="Guido Schmutz" userId="a64f9428-f742-43f7-a1e1-47e44dd40a39" providerId="ADAL" clId="{E689FD98-88A3-E146-A9C7-E8EE46958570}" dt="2020-05-05T18:04:56.700" v="10" actId="1076"/>
          <ac:cxnSpMkLst>
            <pc:docMk/>
            <pc:sldMk cId="3783419637" sldId="1432"/>
            <ac:cxnSpMk id="131" creationId="{DF3E7C4E-D42F-844B-9125-44FB02583A12}"/>
          </ac:cxnSpMkLst>
        </pc:cxnChg>
        <pc:cxnChg chg="mod">
          <ac:chgData name="Guido Schmutz" userId="a64f9428-f742-43f7-a1e1-47e44dd40a39" providerId="ADAL" clId="{E689FD98-88A3-E146-A9C7-E8EE46958570}" dt="2020-05-05T18:04:56.700" v="10" actId="1076"/>
          <ac:cxnSpMkLst>
            <pc:docMk/>
            <pc:sldMk cId="3783419637" sldId="1432"/>
            <ac:cxnSpMk id="132" creationId="{649456C6-E039-454A-BF16-7C38C2E28BE0}"/>
          </ac:cxnSpMkLst>
        </pc:cxnChg>
      </pc:sldChg>
      <pc:sldChg chg="del">
        <pc:chgData name="Guido Schmutz" userId="a64f9428-f742-43f7-a1e1-47e44dd40a39" providerId="ADAL" clId="{E689FD98-88A3-E146-A9C7-E8EE46958570}" dt="2020-05-05T19:03:08.597" v="51" actId="2696"/>
        <pc:sldMkLst>
          <pc:docMk/>
          <pc:sldMk cId="1490022707" sldId="1444"/>
        </pc:sldMkLst>
      </pc:sldChg>
      <pc:sldChg chg="del">
        <pc:chgData name="Guido Schmutz" userId="a64f9428-f742-43f7-a1e1-47e44dd40a39" providerId="ADAL" clId="{E689FD98-88A3-E146-A9C7-E8EE46958570}" dt="2020-05-05T19:03:08.606" v="52" actId="2696"/>
        <pc:sldMkLst>
          <pc:docMk/>
          <pc:sldMk cId="2527008605" sldId="1463"/>
        </pc:sldMkLst>
      </pc:sldChg>
      <pc:sldChg chg="del">
        <pc:chgData name="Guido Schmutz" userId="a64f9428-f742-43f7-a1e1-47e44dd40a39" providerId="ADAL" clId="{E689FD98-88A3-E146-A9C7-E8EE46958570}" dt="2020-05-05T18:04:07.464" v="5" actId="2696"/>
        <pc:sldMkLst>
          <pc:docMk/>
          <pc:sldMk cId="4157001779" sldId="1538"/>
        </pc:sldMkLst>
      </pc:sldChg>
      <pc:sldChg chg="del">
        <pc:chgData name="Guido Schmutz" userId="a64f9428-f742-43f7-a1e1-47e44dd40a39" providerId="ADAL" clId="{E689FD98-88A3-E146-A9C7-E8EE46958570}" dt="2020-05-05T19:03:08.835" v="69" actId="2696"/>
        <pc:sldMkLst>
          <pc:docMk/>
          <pc:sldMk cId="111607441" sldId="1681"/>
        </pc:sldMkLst>
      </pc:sldChg>
      <pc:sldChg chg="del">
        <pc:chgData name="Guido Schmutz" userId="a64f9428-f742-43f7-a1e1-47e44dd40a39" providerId="ADAL" clId="{E689FD98-88A3-E146-A9C7-E8EE46958570}" dt="2020-05-05T19:03:08.589" v="50" actId="2696"/>
        <pc:sldMkLst>
          <pc:docMk/>
          <pc:sldMk cId="1791086998" sldId="1694"/>
        </pc:sldMkLst>
      </pc:sldChg>
      <pc:sldChg chg="del">
        <pc:chgData name="Guido Schmutz" userId="a64f9428-f742-43f7-a1e1-47e44dd40a39" providerId="ADAL" clId="{E689FD98-88A3-E146-A9C7-E8EE46958570}" dt="2020-05-05T19:03:08.798" v="67" actId="2696"/>
        <pc:sldMkLst>
          <pc:docMk/>
          <pc:sldMk cId="1500611743" sldId="1735"/>
        </pc:sldMkLst>
      </pc:sldChg>
      <pc:sldChg chg="del">
        <pc:chgData name="Guido Schmutz" userId="a64f9428-f742-43f7-a1e1-47e44dd40a39" providerId="ADAL" clId="{E689FD98-88A3-E146-A9C7-E8EE46958570}" dt="2020-05-05T19:03:08.780" v="66" actId="2696"/>
        <pc:sldMkLst>
          <pc:docMk/>
          <pc:sldMk cId="4147296689" sldId="1736"/>
        </pc:sldMkLst>
      </pc:sldChg>
      <pc:sldChg chg="del">
        <pc:chgData name="Guido Schmutz" userId="a64f9428-f742-43f7-a1e1-47e44dd40a39" providerId="ADAL" clId="{E689FD98-88A3-E146-A9C7-E8EE46958570}" dt="2020-05-05T19:03:08.762" v="65" actId="2696"/>
        <pc:sldMkLst>
          <pc:docMk/>
          <pc:sldMk cId="3867381827" sldId="1737"/>
        </pc:sldMkLst>
      </pc:sldChg>
      <pc:sldChg chg="del">
        <pc:chgData name="Guido Schmutz" userId="a64f9428-f742-43f7-a1e1-47e44dd40a39" providerId="ADAL" clId="{E689FD98-88A3-E146-A9C7-E8EE46958570}" dt="2020-05-05T19:03:08.686" v="60" actId="2696"/>
        <pc:sldMkLst>
          <pc:docMk/>
          <pc:sldMk cId="1549954975" sldId="1738"/>
        </pc:sldMkLst>
      </pc:sldChg>
      <pc:sldChg chg="del">
        <pc:chgData name="Guido Schmutz" userId="a64f9428-f742-43f7-a1e1-47e44dd40a39" providerId="ADAL" clId="{E689FD98-88A3-E146-A9C7-E8EE46958570}" dt="2020-05-05T19:03:08.745" v="64" actId="2696"/>
        <pc:sldMkLst>
          <pc:docMk/>
          <pc:sldMk cId="328407574" sldId="1739"/>
        </pc:sldMkLst>
      </pc:sldChg>
      <pc:sldChg chg="del">
        <pc:chgData name="Guido Schmutz" userId="a64f9428-f742-43f7-a1e1-47e44dd40a39" providerId="ADAL" clId="{E689FD98-88A3-E146-A9C7-E8EE46958570}" dt="2020-05-05T19:03:08.729" v="63" actId="2696"/>
        <pc:sldMkLst>
          <pc:docMk/>
          <pc:sldMk cId="379285519" sldId="1740"/>
        </pc:sldMkLst>
      </pc:sldChg>
      <pc:sldChg chg="del">
        <pc:chgData name="Guido Schmutz" userId="a64f9428-f742-43f7-a1e1-47e44dd40a39" providerId="ADAL" clId="{E689FD98-88A3-E146-A9C7-E8EE46958570}" dt="2020-05-05T19:03:08.714" v="62" actId="2696"/>
        <pc:sldMkLst>
          <pc:docMk/>
          <pc:sldMk cId="40448972" sldId="1741"/>
        </pc:sldMkLst>
      </pc:sldChg>
      <pc:sldChg chg="del">
        <pc:chgData name="Guido Schmutz" userId="a64f9428-f742-43f7-a1e1-47e44dd40a39" providerId="ADAL" clId="{E689FD98-88A3-E146-A9C7-E8EE46958570}" dt="2020-05-05T19:03:08.700" v="61" actId="2696"/>
        <pc:sldMkLst>
          <pc:docMk/>
          <pc:sldMk cId="1699949226" sldId="1742"/>
        </pc:sldMkLst>
      </pc:sldChg>
      <pc:sldChg chg="del">
        <pc:chgData name="Guido Schmutz" userId="a64f9428-f742-43f7-a1e1-47e44dd40a39" providerId="ADAL" clId="{E689FD98-88A3-E146-A9C7-E8EE46958570}" dt="2020-05-05T19:03:08.672" v="59" actId="2696"/>
        <pc:sldMkLst>
          <pc:docMk/>
          <pc:sldMk cId="3751796088" sldId="1743"/>
        </pc:sldMkLst>
      </pc:sldChg>
      <pc:sldChg chg="del">
        <pc:chgData name="Guido Schmutz" userId="a64f9428-f742-43f7-a1e1-47e44dd40a39" providerId="ADAL" clId="{E689FD98-88A3-E146-A9C7-E8EE46958570}" dt="2020-05-05T19:03:08.659" v="58" actId="2696"/>
        <pc:sldMkLst>
          <pc:docMk/>
          <pc:sldMk cId="4031548285" sldId="1744"/>
        </pc:sldMkLst>
      </pc:sldChg>
      <pc:sldChg chg="del">
        <pc:chgData name="Guido Schmutz" userId="a64f9428-f742-43f7-a1e1-47e44dd40a39" providerId="ADAL" clId="{E689FD98-88A3-E146-A9C7-E8EE46958570}" dt="2020-05-05T19:03:08.641" v="56" actId="2696"/>
        <pc:sldMkLst>
          <pc:docMk/>
          <pc:sldMk cId="2054776599" sldId="1745"/>
        </pc:sldMkLst>
      </pc:sldChg>
      <pc:sldChg chg="del">
        <pc:chgData name="Guido Schmutz" userId="a64f9428-f742-43f7-a1e1-47e44dd40a39" providerId="ADAL" clId="{E689FD98-88A3-E146-A9C7-E8EE46958570}" dt="2020-05-05T19:03:08.649" v="57" actId="2696"/>
        <pc:sldMkLst>
          <pc:docMk/>
          <pc:sldMk cId="284929514" sldId="1746"/>
        </pc:sldMkLst>
      </pc:sldChg>
      <pc:sldChg chg="del">
        <pc:chgData name="Guido Schmutz" userId="a64f9428-f742-43f7-a1e1-47e44dd40a39" providerId="ADAL" clId="{E689FD98-88A3-E146-A9C7-E8EE46958570}" dt="2020-05-05T19:03:08.632" v="55" actId="2696"/>
        <pc:sldMkLst>
          <pc:docMk/>
          <pc:sldMk cId="2450561895" sldId="1747"/>
        </pc:sldMkLst>
      </pc:sldChg>
      <pc:sldChg chg="del">
        <pc:chgData name="Guido Schmutz" userId="a64f9428-f742-43f7-a1e1-47e44dd40a39" providerId="ADAL" clId="{E689FD98-88A3-E146-A9C7-E8EE46958570}" dt="2020-05-05T19:03:08.623" v="54" actId="2696"/>
        <pc:sldMkLst>
          <pc:docMk/>
          <pc:sldMk cId="2024250847" sldId="1748"/>
        </pc:sldMkLst>
      </pc:sldChg>
      <pc:sldChg chg="del">
        <pc:chgData name="Guido Schmutz" userId="a64f9428-f742-43f7-a1e1-47e44dd40a39" providerId="ADAL" clId="{E689FD98-88A3-E146-A9C7-E8EE46958570}" dt="2020-05-05T19:03:08.615" v="53" actId="2696"/>
        <pc:sldMkLst>
          <pc:docMk/>
          <pc:sldMk cId="2124299324" sldId="1749"/>
        </pc:sldMkLst>
      </pc:sldChg>
      <pc:sldChg chg="del">
        <pc:chgData name="Guido Schmutz" userId="a64f9428-f742-43f7-a1e1-47e44dd40a39" providerId="ADAL" clId="{E689FD98-88A3-E146-A9C7-E8EE46958570}" dt="2020-05-05T19:03:08.872" v="71" actId="2696"/>
        <pc:sldMkLst>
          <pc:docMk/>
          <pc:sldMk cId="3169028904" sldId="1751"/>
        </pc:sldMkLst>
      </pc:sldChg>
      <pc:sldChg chg="del">
        <pc:chgData name="Guido Schmutz" userId="a64f9428-f742-43f7-a1e1-47e44dd40a39" providerId="ADAL" clId="{E689FD98-88A3-E146-A9C7-E8EE46958570}" dt="2020-05-05T19:03:08.816" v="68" actId="2696"/>
        <pc:sldMkLst>
          <pc:docMk/>
          <pc:sldMk cId="2179714186" sldId="1758"/>
        </pc:sldMkLst>
      </pc:sldChg>
      <pc:sldChg chg="del">
        <pc:chgData name="Guido Schmutz" userId="a64f9428-f742-43f7-a1e1-47e44dd40a39" providerId="ADAL" clId="{E689FD98-88A3-E146-A9C7-E8EE46958570}" dt="2020-05-05T19:03:08.853" v="70" actId="2696"/>
        <pc:sldMkLst>
          <pc:docMk/>
          <pc:sldMk cId="2200187392" sldId="1759"/>
        </pc:sldMkLst>
      </pc:sldChg>
      <pc:sldChg chg="del">
        <pc:chgData name="Guido Schmutz" userId="a64f9428-f742-43f7-a1e1-47e44dd40a39" providerId="ADAL" clId="{E689FD98-88A3-E146-A9C7-E8EE46958570}" dt="2020-05-05T18:04:07.104" v="1" actId="2696"/>
        <pc:sldMkLst>
          <pc:docMk/>
          <pc:sldMk cId="1922108992" sldId="1764"/>
        </pc:sldMkLst>
      </pc:sldChg>
      <pc:sldChg chg="del">
        <pc:chgData name="Guido Schmutz" userId="a64f9428-f742-43f7-a1e1-47e44dd40a39" providerId="ADAL" clId="{E689FD98-88A3-E146-A9C7-E8EE46958570}" dt="2020-05-05T18:04:41.667" v="8" actId="2696"/>
        <pc:sldMkLst>
          <pc:docMk/>
          <pc:sldMk cId="2616767449" sldId="1765"/>
        </pc:sldMkLst>
      </pc:sldChg>
      <pc:sldChg chg="del">
        <pc:chgData name="Guido Schmutz" userId="a64f9428-f742-43f7-a1e1-47e44dd40a39" providerId="ADAL" clId="{E689FD98-88A3-E146-A9C7-E8EE46958570}" dt="2020-05-05T18:04:07.402" v="4" actId="2696"/>
        <pc:sldMkLst>
          <pc:docMk/>
          <pc:sldMk cId="2576233714" sldId="1767"/>
        </pc:sldMkLst>
      </pc:sldChg>
      <pc:sldChg chg="del">
        <pc:chgData name="Guido Schmutz" userId="a64f9428-f742-43f7-a1e1-47e44dd40a39" providerId="ADAL" clId="{E689FD98-88A3-E146-A9C7-E8EE46958570}" dt="2020-05-05T18:51:50.373" v="47" actId="2696"/>
        <pc:sldMkLst>
          <pc:docMk/>
          <pc:sldMk cId="2833336899" sldId="1769"/>
        </pc:sldMkLst>
      </pc:sldChg>
      <pc:sldChg chg="del">
        <pc:chgData name="Guido Schmutz" userId="a64f9428-f742-43f7-a1e1-47e44dd40a39" providerId="ADAL" clId="{E689FD98-88A3-E146-A9C7-E8EE46958570}" dt="2020-05-05T19:03:08.581" v="49" actId="2696"/>
        <pc:sldMkLst>
          <pc:docMk/>
          <pc:sldMk cId="2580358054" sldId="1771"/>
        </pc:sldMkLst>
      </pc:sldChg>
      <pc:sldChg chg="add del">
        <pc:chgData name="Guido Schmutz" userId="a64f9428-f742-43f7-a1e1-47e44dd40a39" providerId="ADAL" clId="{E689FD98-88A3-E146-A9C7-E8EE46958570}" dt="2020-05-05T19:03:08.905" v="72" actId="2696"/>
        <pc:sldMkLst>
          <pc:docMk/>
          <pc:sldMk cId="91144276" sldId="1772"/>
        </pc:sldMkLst>
      </pc:sldChg>
      <pc:sldChg chg="add">
        <pc:chgData name="Guido Schmutz" userId="a64f9428-f742-43f7-a1e1-47e44dd40a39" providerId="ADAL" clId="{E689FD98-88A3-E146-A9C7-E8EE46958570}" dt="2020-05-05T18:13:44.046" v="44"/>
        <pc:sldMkLst>
          <pc:docMk/>
          <pc:sldMk cId="2184256458" sldId="1773"/>
        </pc:sldMkLst>
      </pc:sldChg>
    </pc:docChg>
  </pc:docChgLst>
  <pc:docChgLst>
    <pc:chgData name="Guido Schmutz" userId="a64f9428-f742-43f7-a1e1-47e44dd40a39" providerId="ADAL" clId="{D59F5071-9631-564D-9D46-7F0F1DAA47EA}"/>
    <pc:docChg chg="custSel addSld delSld modSld">
      <pc:chgData name="Guido Schmutz" userId="a64f9428-f742-43f7-a1e1-47e44dd40a39" providerId="ADAL" clId="{D59F5071-9631-564D-9D46-7F0F1DAA47EA}" dt="2020-05-07T19:52:43.728" v="4358" actId="20577"/>
      <pc:docMkLst>
        <pc:docMk/>
      </pc:docMkLst>
      <pc:sldChg chg="modSp">
        <pc:chgData name="Guido Schmutz" userId="a64f9428-f742-43f7-a1e1-47e44dd40a39" providerId="ADAL" clId="{D59F5071-9631-564D-9D46-7F0F1DAA47EA}" dt="2020-05-07T19:52:43.728" v="4358" actId="20577"/>
        <pc:sldMkLst>
          <pc:docMk/>
          <pc:sldMk cId="3673781616" sldId="1768"/>
        </pc:sldMkLst>
        <pc:spChg chg="mod">
          <ac:chgData name="Guido Schmutz" userId="a64f9428-f742-43f7-a1e1-47e44dd40a39" providerId="ADAL" clId="{D59F5071-9631-564D-9D46-7F0F1DAA47EA}" dt="2020-05-07T19:52:43.728" v="4358" actId="20577"/>
          <ac:spMkLst>
            <pc:docMk/>
            <pc:sldMk cId="3673781616" sldId="1768"/>
            <ac:spMk id="4" creationId="{F7157DD6-F2E8-4142-B9A4-3A2312BB0180}"/>
          </ac:spMkLst>
        </pc:spChg>
      </pc:sldChg>
      <pc:sldChg chg="del">
        <pc:chgData name="Guido Schmutz" userId="a64f9428-f742-43f7-a1e1-47e44dd40a39" providerId="ADAL" clId="{D59F5071-9631-564D-9D46-7F0F1DAA47EA}" dt="2020-05-07T07:35:39.362" v="0" actId="2696"/>
        <pc:sldMkLst>
          <pc:docMk/>
          <pc:sldMk cId="3698742934" sldId="1778"/>
        </pc:sldMkLst>
      </pc:sldChg>
      <pc:sldChg chg="del">
        <pc:chgData name="Guido Schmutz" userId="a64f9428-f742-43f7-a1e1-47e44dd40a39" providerId="ADAL" clId="{D59F5071-9631-564D-9D46-7F0F1DAA47EA}" dt="2020-05-07T07:35:39.378" v="1" actId="2696"/>
        <pc:sldMkLst>
          <pc:docMk/>
          <pc:sldMk cId="1165547309" sldId="1780"/>
        </pc:sldMkLst>
      </pc:sldChg>
      <pc:sldChg chg="addSp modSp">
        <pc:chgData name="Guido Schmutz" userId="a64f9428-f742-43f7-a1e1-47e44dd40a39" providerId="ADAL" clId="{D59F5071-9631-564D-9D46-7F0F1DAA47EA}" dt="2020-05-07T19:35:22.203" v="2747" actId="20577"/>
        <pc:sldMkLst>
          <pc:docMk/>
          <pc:sldMk cId="1632861953" sldId="1783"/>
        </pc:sldMkLst>
        <pc:spChg chg="add mod">
          <ac:chgData name="Guido Schmutz" userId="a64f9428-f742-43f7-a1e1-47e44dd40a39" providerId="ADAL" clId="{D59F5071-9631-564D-9D46-7F0F1DAA47EA}" dt="2020-05-07T19:35:22.203" v="2747" actId="20577"/>
          <ac:spMkLst>
            <pc:docMk/>
            <pc:sldMk cId="1632861953" sldId="1783"/>
            <ac:spMk id="60" creationId="{2521091E-4B2C-BD4F-BCCE-435293035014}"/>
          </ac:spMkLst>
        </pc:spChg>
      </pc:sldChg>
      <pc:sldChg chg="addSp delSp modSp">
        <pc:chgData name="Guido Schmutz" userId="a64f9428-f742-43f7-a1e1-47e44dd40a39" providerId="ADAL" clId="{D59F5071-9631-564D-9D46-7F0F1DAA47EA}" dt="2020-05-07T19:40:24.451" v="3540" actId="20577"/>
        <pc:sldMkLst>
          <pc:docMk/>
          <pc:sldMk cId="1577334724" sldId="1784"/>
        </pc:sldMkLst>
        <pc:spChg chg="add mod">
          <ac:chgData name="Guido Schmutz" userId="a64f9428-f742-43f7-a1e1-47e44dd40a39" providerId="ADAL" clId="{D59F5071-9631-564D-9D46-7F0F1DAA47EA}" dt="2020-05-07T19:40:24.451" v="3540" actId="20577"/>
          <ac:spMkLst>
            <pc:docMk/>
            <pc:sldMk cId="1577334724" sldId="1784"/>
            <ac:spMk id="3" creationId="{9E4F2202-EB40-F749-BD63-A04FB6305E92}"/>
          </ac:spMkLst>
        </pc:spChg>
        <pc:spChg chg="mod">
          <ac:chgData name="Guido Schmutz" userId="a64f9428-f742-43f7-a1e1-47e44dd40a39" providerId="ADAL" clId="{D59F5071-9631-564D-9D46-7F0F1DAA47EA}" dt="2020-05-07T19:14:07.750" v="1287" actId="1036"/>
          <ac:spMkLst>
            <pc:docMk/>
            <pc:sldMk cId="1577334724" sldId="1784"/>
            <ac:spMk id="10" creationId="{57F15BA3-7C31-124E-B0D0-50795676F305}"/>
          </ac:spMkLst>
        </pc:spChg>
        <pc:spChg chg="mod">
          <ac:chgData name="Guido Schmutz" userId="a64f9428-f742-43f7-a1e1-47e44dd40a39" providerId="ADAL" clId="{D59F5071-9631-564D-9D46-7F0F1DAA47EA}" dt="2020-05-07T19:24:05.722" v="1304"/>
          <ac:spMkLst>
            <pc:docMk/>
            <pc:sldMk cId="1577334724" sldId="1784"/>
            <ac:spMk id="42" creationId="{0586F1D2-8F4F-3848-B9CA-82400BCE21B0}"/>
          </ac:spMkLst>
        </pc:spChg>
        <pc:spChg chg="mod">
          <ac:chgData name="Guido Schmutz" userId="a64f9428-f742-43f7-a1e1-47e44dd40a39" providerId="ADAL" clId="{D59F5071-9631-564D-9D46-7F0F1DAA47EA}" dt="2020-05-07T19:24:05.722" v="1304"/>
          <ac:spMkLst>
            <pc:docMk/>
            <pc:sldMk cId="1577334724" sldId="1784"/>
            <ac:spMk id="43" creationId="{A95C571A-3436-0A44-9C63-2DA41F046D29}"/>
          </ac:spMkLst>
        </pc:spChg>
        <pc:spChg chg="mod">
          <ac:chgData name="Guido Schmutz" userId="a64f9428-f742-43f7-a1e1-47e44dd40a39" providerId="ADAL" clId="{D59F5071-9631-564D-9D46-7F0F1DAA47EA}" dt="2020-05-07T19:14:07.750" v="1287" actId="1036"/>
          <ac:spMkLst>
            <pc:docMk/>
            <pc:sldMk cId="1577334724" sldId="1784"/>
            <ac:spMk id="48" creationId="{658E279D-BB17-D142-9E1B-5E49A51D9666}"/>
          </ac:spMkLst>
        </pc:spChg>
        <pc:spChg chg="mod">
          <ac:chgData name="Guido Schmutz" userId="a64f9428-f742-43f7-a1e1-47e44dd40a39" providerId="ADAL" clId="{D59F5071-9631-564D-9D46-7F0F1DAA47EA}" dt="2020-05-07T19:14:07.750" v="1287" actId="1036"/>
          <ac:spMkLst>
            <pc:docMk/>
            <pc:sldMk cId="1577334724" sldId="1784"/>
            <ac:spMk id="49" creationId="{9BF4A10E-8447-F643-878E-979D4743D462}"/>
          </ac:spMkLst>
        </pc:spChg>
        <pc:spChg chg="mod">
          <ac:chgData name="Guido Schmutz" userId="a64f9428-f742-43f7-a1e1-47e44dd40a39" providerId="ADAL" clId="{D59F5071-9631-564D-9D46-7F0F1DAA47EA}" dt="2020-05-07T19:14:07.750" v="1287" actId="1036"/>
          <ac:spMkLst>
            <pc:docMk/>
            <pc:sldMk cId="1577334724" sldId="1784"/>
            <ac:spMk id="50" creationId="{AE9525F6-083F-D343-BAD4-A78433F82C78}"/>
          </ac:spMkLst>
        </pc:spChg>
        <pc:spChg chg="mod">
          <ac:chgData name="Guido Schmutz" userId="a64f9428-f742-43f7-a1e1-47e44dd40a39" providerId="ADAL" clId="{D59F5071-9631-564D-9D46-7F0F1DAA47EA}" dt="2020-05-07T19:14:07.750" v="1287" actId="1036"/>
          <ac:spMkLst>
            <pc:docMk/>
            <pc:sldMk cId="1577334724" sldId="1784"/>
            <ac:spMk id="51" creationId="{3B17CED5-B4D0-B844-9D93-63914FD31B9A}"/>
          </ac:spMkLst>
        </pc:spChg>
        <pc:spChg chg="mod">
          <ac:chgData name="Guido Schmutz" userId="a64f9428-f742-43f7-a1e1-47e44dd40a39" providerId="ADAL" clId="{D59F5071-9631-564D-9D46-7F0F1DAA47EA}" dt="2020-05-07T19:14:07.750" v="1287" actId="1036"/>
          <ac:spMkLst>
            <pc:docMk/>
            <pc:sldMk cId="1577334724" sldId="1784"/>
            <ac:spMk id="52" creationId="{E73A1ED2-0C6D-3044-B5D8-15834BF2AB41}"/>
          </ac:spMkLst>
        </pc:spChg>
        <pc:spChg chg="mod">
          <ac:chgData name="Guido Schmutz" userId="a64f9428-f742-43f7-a1e1-47e44dd40a39" providerId="ADAL" clId="{D59F5071-9631-564D-9D46-7F0F1DAA47EA}" dt="2020-05-07T19:14:07.750" v="1287" actId="1036"/>
          <ac:spMkLst>
            <pc:docMk/>
            <pc:sldMk cId="1577334724" sldId="1784"/>
            <ac:spMk id="53" creationId="{C4A78E92-2257-174D-A967-286D03DD0C23}"/>
          </ac:spMkLst>
        </pc:spChg>
        <pc:spChg chg="mod">
          <ac:chgData name="Guido Schmutz" userId="a64f9428-f742-43f7-a1e1-47e44dd40a39" providerId="ADAL" clId="{D59F5071-9631-564D-9D46-7F0F1DAA47EA}" dt="2020-05-07T19:14:07.750" v="1287" actId="1036"/>
          <ac:spMkLst>
            <pc:docMk/>
            <pc:sldMk cId="1577334724" sldId="1784"/>
            <ac:spMk id="54" creationId="{51EB12EF-5E28-9E47-8749-8ED1FB472039}"/>
          </ac:spMkLst>
        </pc:spChg>
        <pc:spChg chg="mod">
          <ac:chgData name="Guido Schmutz" userId="a64f9428-f742-43f7-a1e1-47e44dd40a39" providerId="ADAL" clId="{D59F5071-9631-564D-9D46-7F0F1DAA47EA}" dt="2020-05-07T19:14:07.750" v="1287" actId="1036"/>
          <ac:spMkLst>
            <pc:docMk/>
            <pc:sldMk cId="1577334724" sldId="1784"/>
            <ac:spMk id="55" creationId="{3912A1CC-8567-7B48-8E4D-C15590EB3302}"/>
          </ac:spMkLst>
        </pc:spChg>
        <pc:spChg chg="mod">
          <ac:chgData name="Guido Schmutz" userId="a64f9428-f742-43f7-a1e1-47e44dd40a39" providerId="ADAL" clId="{D59F5071-9631-564D-9D46-7F0F1DAA47EA}" dt="2020-05-07T19:39:30.150" v="3483" actId="14100"/>
          <ac:spMkLst>
            <pc:docMk/>
            <pc:sldMk cId="1577334724" sldId="1784"/>
            <ac:spMk id="56" creationId="{51E92995-73DB-D245-B489-657259CE33FD}"/>
          </ac:spMkLst>
        </pc:spChg>
        <pc:spChg chg="mod">
          <ac:chgData name="Guido Schmutz" userId="a64f9428-f742-43f7-a1e1-47e44dd40a39" providerId="ADAL" clId="{D59F5071-9631-564D-9D46-7F0F1DAA47EA}" dt="2020-05-07T19:14:07.750" v="1287" actId="1036"/>
          <ac:spMkLst>
            <pc:docMk/>
            <pc:sldMk cId="1577334724" sldId="1784"/>
            <ac:spMk id="58" creationId="{3A2DE235-1CC7-8240-BD1E-2DF97B10A1A6}"/>
          </ac:spMkLst>
        </pc:spChg>
        <pc:spChg chg="mod">
          <ac:chgData name="Guido Schmutz" userId="a64f9428-f742-43f7-a1e1-47e44dd40a39" providerId="ADAL" clId="{D59F5071-9631-564D-9D46-7F0F1DAA47EA}" dt="2020-05-07T19:39:24.672" v="3482" actId="14100"/>
          <ac:spMkLst>
            <pc:docMk/>
            <pc:sldMk cId="1577334724" sldId="1784"/>
            <ac:spMk id="66" creationId="{4B5FF1C4-D243-CE4A-BAAE-323F6ED8FB92}"/>
          </ac:spMkLst>
        </pc:spChg>
        <pc:spChg chg="mod">
          <ac:chgData name="Guido Schmutz" userId="a64f9428-f742-43f7-a1e1-47e44dd40a39" providerId="ADAL" clId="{D59F5071-9631-564D-9D46-7F0F1DAA47EA}" dt="2020-05-07T19:14:07.750" v="1287" actId="1036"/>
          <ac:spMkLst>
            <pc:docMk/>
            <pc:sldMk cId="1577334724" sldId="1784"/>
            <ac:spMk id="67" creationId="{EE44CE11-D9F1-CA43-B03B-F51B7607407D}"/>
          </ac:spMkLst>
        </pc:spChg>
        <pc:spChg chg="mod">
          <ac:chgData name="Guido Schmutz" userId="a64f9428-f742-43f7-a1e1-47e44dd40a39" providerId="ADAL" clId="{D59F5071-9631-564D-9D46-7F0F1DAA47EA}" dt="2020-05-07T19:14:27.876" v="1301" actId="1035"/>
          <ac:spMkLst>
            <pc:docMk/>
            <pc:sldMk cId="1577334724" sldId="1784"/>
            <ac:spMk id="72" creationId="{6DBEDF6F-084B-0941-A6D6-64DB1C07416C}"/>
          </ac:spMkLst>
        </pc:spChg>
        <pc:spChg chg="mod">
          <ac:chgData name="Guido Schmutz" userId="a64f9428-f742-43f7-a1e1-47e44dd40a39" providerId="ADAL" clId="{D59F5071-9631-564D-9D46-7F0F1DAA47EA}" dt="2020-05-07T19:14:07.750" v="1287" actId="1036"/>
          <ac:spMkLst>
            <pc:docMk/>
            <pc:sldMk cId="1577334724" sldId="1784"/>
            <ac:spMk id="74" creationId="{CC923412-A21E-B54C-B327-0F0927F3B2FF}"/>
          </ac:spMkLst>
        </pc:spChg>
        <pc:spChg chg="mod">
          <ac:chgData name="Guido Schmutz" userId="a64f9428-f742-43f7-a1e1-47e44dd40a39" providerId="ADAL" clId="{D59F5071-9631-564D-9D46-7F0F1DAA47EA}" dt="2020-05-07T19:14:07.750" v="1287" actId="1036"/>
          <ac:spMkLst>
            <pc:docMk/>
            <pc:sldMk cId="1577334724" sldId="1784"/>
            <ac:spMk id="75" creationId="{C6287C98-941A-9D46-8FE1-F4C75C86C233}"/>
          </ac:spMkLst>
        </pc:spChg>
        <pc:spChg chg="mod">
          <ac:chgData name="Guido Schmutz" userId="a64f9428-f742-43f7-a1e1-47e44dd40a39" providerId="ADAL" clId="{D59F5071-9631-564D-9D46-7F0F1DAA47EA}" dt="2020-05-07T19:14:07.750" v="1287" actId="1036"/>
          <ac:spMkLst>
            <pc:docMk/>
            <pc:sldMk cId="1577334724" sldId="1784"/>
            <ac:spMk id="102" creationId="{98E172FC-733B-DD49-96E2-93B5436AB78E}"/>
          </ac:spMkLst>
        </pc:spChg>
        <pc:spChg chg="mod">
          <ac:chgData name="Guido Schmutz" userId="a64f9428-f742-43f7-a1e1-47e44dd40a39" providerId="ADAL" clId="{D59F5071-9631-564D-9D46-7F0F1DAA47EA}" dt="2020-05-07T19:14:07.750" v="1287" actId="1036"/>
          <ac:spMkLst>
            <pc:docMk/>
            <pc:sldMk cId="1577334724" sldId="1784"/>
            <ac:spMk id="112" creationId="{9A6CF71E-196F-F04F-A5DC-DD9B706D415F}"/>
          </ac:spMkLst>
        </pc:spChg>
        <pc:spChg chg="mod">
          <ac:chgData name="Guido Schmutz" userId="a64f9428-f742-43f7-a1e1-47e44dd40a39" providerId="ADAL" clId="{D59F5071-9631-564D-9D46-7F0F1DAA47EA}" dt="2020-05-07T19:14:07.750" v="1287" actId="1036"/>
          <ac:spMkLst>
            <pc:docMk/>
            <pc:sldMk cId="1577334724" sldId="1784"/>
            <ac:spMk id="114" creationId="{5FEA0C30-5CFC-9547-ABA1-1441D3E7FF02}"/>
          </ac:spMkLst>
        </pc:spChg>
        <pc:spChg chg="mod">
          <ac:chgData name="Guido Schmutz" userId="a64f9428-f742-43f7-a1e1-47e44dd40a39" providerId="ADAL" clId="{D59F5071-9631-564D-9D46-7F0F1DAA47EA}" dt="2020-05-07T19:14:07.750" v="1287" actId="1036"/>
          <ac:spMkLst>
            <pc:docMk/>
            <pc:sldMk cId="1577334724" sldId="1784"/>
            <ac:spMk id="118" creationId="{7E161F6A-9BFD-C347-B3B1-82C73E320AF0}"/>
          </ac:spMkLst>
        </pc:spChg>
        <pc:spChg chg="mod">
          <ac:chgData name="Guido Schmutz" userId="a64f9428-f742-43f7-a1e1-47e44dd40a39" providerId="ADAL" clId="{D59F5071-9631-564D-9D46-7F0F1DAA47EA}" dt="2020-05-07T19:14:07.750" v="1287" actId="1036"/>
          <ac:spMkLst>
            <pc:docMk/>
            <pc:sldMk cId="1577334724" sldId="1784"/>
            <ac:spMk id="119" creationId="{E1F29D0A-DBCF-BD4C-9474-E4FB233164FC}"/>
          </ac:spMkLst>
        </pc:spChg>
        <pc:spChg chg="mod">
          <ac:chgData name="Guido Schmutz" userId="a64f9428-f742-43f7-a1e1-47e44dd40a39" providerId="ADAL" clId="{D59F5071-9631-564D-9D46-7F0F1DAA47EA}" dt="2020-05-07T19:14:07.750" v="1287" actId="1036"/>
          <ac:spMkLst>
            <pc:docMk/>
            <pc:sldMk cId="1577334724" sldId="1784"/>
            <ac:spMk id="128" creationId="{B3481E6B-A818-0F4E-A3A0-4FA252C38FF6}"/>
          </ac:spMkLst>
        </pc:spChg>
        <pc:spChg chg="mod">
          <ac:chgData name="Guido Schmutz" userId="a64f9428-f742-43f7-a1e1-47e44dd40a39" providerId="ADAL" clId="{D59F5071-9631-564D-9D46-7F0F1DAA47EA}" dt="2020-05-07T19:14:07.750" v="1287" actId="1036"/>
          <ac:spMkLst>
            <pc:docMk/>
            <pc:sldMk cId="1577334724" sldId="1784"/>
            <ac:spMk id="129" creationId="{E18D651B-E474-5F4E-9089-55DF27042130}"/>
          </ac:spMkLst>
        </pc:spChg>
        <pc:grpChg chg="add del mod">
          <ac:chgData name="Guido Schmutz" userId="a64f9428-f742-43f7-a1e1-47e44dd40a39" providerId="ADAL" clId="{D59F5071-9631-564D-9D46-7F0F1DAA47EA}" dt="2020-05-07T19:24:09.669" v="1306" actId="478"/>
          <ac:grpSpMkLst>
            <pc:docMk/>
            <pc:sldMk cId="1577334724" sldId="1784"/>
            <ac:grpSpMk id="41" creationId="{04A6415B-FA59-1442-B7BA-17EB3990868F}"/>
          </ac:grpSpMkLst>
        </pc:grpChg>
        <pc:grpChg chg="mod">
          <ac:chgData name="Guido Schmutz" userId="a64f9428-f742-43f7-a1e1-47e44dd40a39" providerId="ADAL" clId="{D59F5071-9631-564D-9D46-7F0F1DAA47EA}" dt="2020-05-07T19:14:07.750" v="1287" actId="1036"/>
          <ac:grpSpMkLst>
            <pc:docMk/>
            <pc:sldMk cId="1577334724" sldId="1784"/>
            <ac:grpSpMk id="47" creationId="{F59FEF44-6BF1-4A4E-91F1-C0E8FC212A99}"/>
          </ac:grpSpMkLst>
        </pc:grpChg>
        <pc:grpChg chg="mod">
          <ac:chgData name="Guido Schmutz" userId="a64f9428-f742-43f7-a1e1-47e44dd40a39" providerId="ADAL" clId="{D59F5071-9631-564D-9D46-7F0F1DAA47EA}" dt="2020-05-07T19:14:27.876" v="1301" actId="1035"/>
          <ac:grpSpMkLst>
            <pc:docMk/>
            <pc:sldMk cId="1577334724" sldId="1784"/>
            <ac:grpSpMk id="73" creationId="{CB5C5D4A-D20D-F849-BB30-512C65CBF36D}"/>
          </ac:grpSpMkLst>
        </pc:grpChg>
        <pc:grpChg chg="mod">
          <ac:chgData name="Guido Schmutz" userId="a64f9428-f742-43f7-a1e1-47e44dd40a39" providerId="ADAL" clId="{D59F5071-9631-564D-9D46-7F0F1DAA47EA}" dt="2020-05-07T19:14:07.750" v="1287" actId="1036"/>
          <ac:grpSpMkLst>
            <pc:docMk/>
            <pc:sldMk cId="1577334724" sldId="1784"/>
            <ac:grpSpMk id="101" creationId="{2EEC498B-FEB6-B64C-A557-D64547CCDA90}"/>
          </ac:grpSpMkLst>
        </pc:grpChg>
        <pc:grpChg chg="mod">
          <ac:chgData name="Guido Schmutz" userId="a64f9428-f742-43f7-a1e1-47e44dd40a39" providerId="ADAL" clId="{D59F5071-9631-564D-9D46-7F0F1DAA47EA}" dt="2020-05-07T19:14:07.750" v="1287" actId="1036"/>
          <ac:grpSpMkLst>
            <pc:docMk/>
            <pc:sldMk cId="1577334724" sldId="1784"/>
            <ac:grpSpMk id="117" creationId="{8506B086-17D7-BE4C-A537-CD235961EE84}"/>
          </ac:grpSpMkLst>
        </pc:grpChg>
        <pc:grpChg chg="mod">
          <ac:chgData name="Guido Schmutz" userId="a64f9428-f742-43f7-a1e1-47e44dd40a39" providerId="ADAL" clId="{D59F5071-9631-564D-9D46-7F0F1DAA47EA}" dt="2020-05-07T19:14:07.750" v="1287" actId="1036"/>
          <ac:grpSpMkLst>
            <pc:docMk/>
            <pc:sldMk cId="1577334724" sldId="1784"/>
            <ac:grpSpMk id="127" creationId="{ACC2A99B-F48C-FF4C-90A7-8E8A0D60D985}"/>
          </ac:grpSpMkLst>
        </pc:grpChg>
        <pc:picChg chg="mod">
          <ac:chgData name="Guido Schmutz" userId="a64f9428-f742-43f7-a1e1-47e44dd40a39" providerId="ADAL" clId="{D59F5071-9631-564D-9D46-7F0F1DAA47EA}" dt="2020-05-07T19:24:05.722" v="1304"/>
          <ac:picMkLst>
            <pc:docMk/>
            <pc:sldMk cId="1577334724" sldId="1784"/>
            <ac:picMk id="44" creationId="{5431F854-FA29-C344-AC04-F58F6A3CB38F}"/>
          </ac:picMkLst>
        </pc:picChg>
        <pc:picChg chg="mod">
          <ac:chgData name="Guido Schmutz" userId="a64f9428-f742-43f7-a1e1-47e44dd40a39" providerId="ADAL" clId="{D59F5071-9631-564D-9D46-7F0F1DAA47EA}" dt="2020-05-07T19:14:07.750" v="1287" actId="1036"/>
          <ac:picMkLst>
            <pc:docMk/>
            <pc:sldMk cId="1577334724" sldId="1784"/>
            <ac:picMk id="76" creationId="{5E17EB5A-5445-564D-B9AB-B0C3A8925588}"/>
          </ac:picMkLst>
        </pc:picChg>
        <pc:picChg chg="mod">
          <ac:chgData name="Guido Schmutz" userId="a64f9428-f742-43f7-a1e1-47e44dd40a39" providerId="ADAL" clId="{D59F5071-9631-564D-9D46-7F0F1DAA47EA}" dt="2020-05-07T19:14:07.750" v="1287" actId="1036"/>
          <ac:picMkLst>
            <pc:docMk/>
            <pc:sldMk cId="1577334724" sldId="1784"/>
            <ac:picMk id="115" creationId="{3ABE89FA-59DA-AF48-8820-3F38F7AD7888}"/>
          </ac:picMkLst>
        </pc:picChg>
        <pc:picChg chg="mod">
          <ac:chgData name="Guido Schmutz" userId="a64f9428-f742-43f7-a1e1-47e44dd40a39" providerId="ADAL" clId="{D59F5071-9631-564D-9D46-7F0F1DAA47EA}" dt="2020-05-07T19:14:07.750" v="1287" actId="1036"/>
          <ac:picMkLst>
            <pc:docMk/>
            <pc:sldMk cId="1577334724" sldId="1784"/>
            <ac:picMk id="120" creationId="{FC87A285-223E-EC4B-8C9B-D05B29B9CD94}"/>
          </ac:picMkLst>
        </pc:picChg>
        <pc:picChg chg="mod">
          <ac:chgData name="Guido Schmutz" userId="a64f9428-f742-43f7-a1e1-47e44dd40a39" providerId="ADAL" clId="{D59F5071-9631-564D-9D46-7F0F1DAA47EA}" dt="2020-05-07T19:14:07.750" v="1287" actId="1036"/>
          <ac:picMkLst>
            <pc:docMk/>
            <pc:sldMk cId="1577334724" sldId="1784"/>
            <ac:picMk id="130" creationId="{4A34D302-4839-A245-AE71-B388F5952D7F}"/>
          </ac:picMkLst>
        </pc:picChg>
        <pc:cxnChg chg="mod">
          <ac:chgData name="Guido Schmutz" userId="a64f9428-f742-43f7-a1e1-47e44dd40a39" providerId="ADAL" clId="{D59F5071-9631-564D-9D46-7F0F1DAA47EA}" dt="2020-05-07T19:14:07.750" v="1287" actId="1036"/>
          <ac:cxnSpMkLst>
            <pc:docMk/>
            <pc:sldMk cId="1577334724" sldId="1784"/>
            <ac:cxnSpMk id="62" creationId="{BAA6D54C-52B6-464B-ABA0-0691BA640D89}"/>
          </ac:cxnSpMkLst>
        </pc:cxnChg>
        <pc:cxnChg chg="mod">
          <ac:chgData name="Guido Schmutz" userId="a64f9428-f742-43f7-a1e1-47e44dd40a39" providerId="ADAL" clId="{D59F5071-9631-564D-9D46-7F0F1DAA47EA}" dt="2020-05-07T19:14:07.750" v="1287" actId="1036"/>
          <ac:cxnSpMkLst>
            <pc:docMk/>
            <pc:sldMk cId="1577334724" sldId="1784"/>
            <ac:cxnSpMk id="64" creationId="{85A68ABB-31CD-D346-8056-7D7579BBA7F3}"/>
          </ac:cxnSpMkLst>
        </pc:cxnChg>
        <pc:cxnChg chg="mod">
          <ac:chgData name="Guido Schmutz" userId="a64f9428-f742-43f7-a1e1-47e44dd40a39" providerId="ADAL" clId="{D59F5071-9631-564D-9D46-7F0F1DAA47EA}" dt="2020-05-07T19:14:07.750" v="1287" actId="1036"/>
          <ac:cxnSpMkLst>
            <pc:docMk/>
            <pc:sldMk cId="1577334724" sldId="1784"/>
            <ac:cxnSpMk id="121" creationId="{603101AD-BB35-444F-AB34-80DC85AD38C7}"/>
          </ac:cxnSpMkLst>
        </pc:cxnChg>
        <pc:cxnChg chg="mod">
          <ac:chgData name="Guido Schmutz" userId="a64f9428-f742-43f7-a1e1-47e44dd40a39" providerId="ADAL" clId="{D59F5071-9631-564D-9D46-7F0F1DAA47EA}" dt="2020-05-07T19:14:27.876" v="1301" actId="1035"/>
          <ac:cxnSpMkLst>
            <pc:docMk/>
            <pc:sldMk cId="1577334724" sldId="1784"/>
            <ac:cxnSpMk id="131" creationId="{DF3E7C4E-D42F-844B-9125-44FB02583A12}"/>
          </ac:cxnSpMkLst>
        </pc:cxnChg>
        <pc:cxnChg chg="mod">
          <ac:chgData name="Guido Schmutz" userId="a64f9428-f742-43f7-a1e1-47e44dd40a39" providerId="ADAL" clId="{D59F5071-9631-564D-9D46-7F0F1DAA47EA}" dt="2020-05-07T19:14:07.750" v="1287" actId="1036"/>
          <ac:cxnSpMkLst>
            <pc:docMk/>
            <pc:sldMk cId="1577334724" sldId="1784"/>
            <ac:cxnSpMk id="132" creationId="{649456C6-E039-454A-BF16-7C38C2E28BE0}"/>
          </ac:cxnSpMkLst>
        </pc:cxnChg>
      </pc:sldChg>
      <pc:sldChg chg="addSp modSp">
        <pc:chgData name="Guido Schmutz" userId="a64f9428-f742-43f7-a1e1-47e44dd40a39" providerId="ADAL" clId="{D59F5071-9631-564D-9D46-7F0F1DAA47EA}" dt="2020-05-07T19:34:45.004" v="2735" actId="14100"/>
        <pc:sldMkLst>
          <pc:docMk/>
          <pc:sldMk cId="1877266563" sldId="1785"/>
        </pc:sldMkLst>
        <pc:spChg chg="mod">
          <ac:chgData name="Guido Schmutz" userId="a64f9428-f742-43f7-a1e1-47e44dd40a39" providerId="ADAL" clId="{D59F5071-9631-564D-9D46-7F0F1DAA47EA}" dt="2020-05-07T19:34:45.004" v="2735" actId="14100"/>
          <ac:spMkLst>
            <pc:docMk/>
            <pc:sldMk cId="1877266563" sldId="1785"/>
            <ac:spMk id="56" creationId="{929DA10F-7482-A445-B524-8DB235AD759E}"/>
          </ac:spMkLst>
        </pc:spChg>
        <pc:spChg chg="add mod">
          <ac:chgData name="Guido Schmutz" userId="a64f9428-f742-43f7-a1e1-47e44dd40a39" providerId="ADAL" clId="{D59F5071-9631-564D-9D46-7F0F1DAA47EA}" dt="2020-05-07T19:34:35.232" v="2733" actId="1076"/>
          <ac:spMkLst>
            <pc:docMk/>
            <pc:sldMk cId="1877266563" sldId="1785"/>
            <ac:spMk id="60" creationId="{73FFB081-3200-2044-9660-7C5FF3696F63}"/>
          </ac:spMkLst>
        </pc:spChg>
        <pc:spChg chg="mod">
          <ac:chgData name="Guido Schmutz" userId="a64f9428-f742-43f7-a1e1-47e44dd40a39" providerId="ADAL" clId="{D59F5071-9631-564D-9D46-7F0F1DAA47EA}" dt="2020-05-07T19:34:39.539" v="2734" actId="14100"/>
          <ac:spMkLst>
            <pc:docMk/>
            <pc:sldMk cId="1877266563" sldId="1785"/>
            <ac:spMk id="66" creationId="{4B5FF1C4-D243-CE4A-BAAE-323F6ED8FB92}"/>
          </ac:spMkLst>
        </pc:spChg>
      </pc:sldChg>
      <pc:sldChg chg="addSp modSp">
        <pc:chgData name="Guido Schmutz" userId="a64f9428-f742-43f7-a1e1-47e44dd40a39" providerId="ADAL" clId="{D59F5071-9631-564D-9D46-7F0F1DAA47EA}" dt="2020-05-07T19:47:19.959" v="3630" actId="20577"/>
        <pc:sldMkLst>
          <pc:docMk/>
          <pc:sldMk cId="169389683" sldId="1786"/>
        </pc:sldMkLst>
        <pc:spChg chg="add mod">
          <ac:chgData name="Guido Schmutz" userId="a64f9428-f742-43f7-a1e1-47e44dd40a39" providerId="ADAL" clId="{D59F5071-9631-564D-9D46-7F0F1DAA47EA}" dt="2020-05-07T19:47:19.959" v="3630" actId="20577"/>
          <ac:spMkLst>
            <pc:docMk/>
            <pc:sldMk cId="169389683" sldId="1786"/>
            <ac:spMk id="43" creationId="{9684FFA5-908F-8841-B126-1ACBE9EA89AF}"/>
          </ac:spMkLst>
        </pc:spChg>
      </pc:sldChg>
      <pc:sldChg chg="addSp modSp">
        <pc:chgData name="Guido Schmutz" userId="a64f9428-f742-43f7-a1e1-47e44dd40a39" providerId="ADAL" clId="{D59F5071-9631-564D-9D46-7F0F1DAA47EA}" dt="2020-05-07T19:29:01.804" v="1979" actId="20577"/>
        <pc:sldMkLst>
          <pc:docMk/>
          <pc:sldMk cId="3648493192" sldId="1787"/>
        </pc:sldMkLst>
        <pc:spChg chg="mod">
          <ac:chgData name="Guido Schmutz" userId="a64f9428-f742-43f7-a1e1-47e44dd40a39" providerId="ADAL" clId="{D59F5071-9631-564D-9D46-7F0F1DAA47EA}" dt="2020-05-07T19:24:27.537" v="1307" actId="1076"/>
          <ac:spMkLst>
            <pc:docMk/>
            <pc:sldMk cId="3648493192" sldId="1787"/>
            <ac:spMk id="10" creationId="{57F15BA3-7C31-124E-B0D0-50795676F305}"/>
          </ac:spMkLst>
        </pc:spChg>
        <pc:spChg chg="mod">
          <ac:chgData name="Guido Schmutz" userId="a64f9428-f742-43f7-a1e1-47e44dd40a39" providerId="ADAL" clId="{D59F5071-9631-564D-9D46-7F0F1DAA47EA}" dt="2020-05-07T19:24:27.537" v="1307" actId="1076"/>
          <ac:spMkLst>
            <pc:docMk/>
            <pc:sldMk cId="3648493192" sldId="1787"/>
            <ac:spMk id="41" creationId="{D1088DD4-7C50-0D44-B15C-AF35C5D29585}"/>
          </ac:spMkLst>
        </pc:spChg>
        <pc:spChg chg="mod">
          <ac:chgData name="Guido Schmutz" userId="a64f9428-f742-43f7-a1e1-47e44dd40a39" providerId="ADAL" clId="{D59F5071-9631-564D-9D46-7F0F1DAA47EA}" dt="2020-05-07T19:24:27.537" v="1307" actId="1076"/>
          <ac:spMkLst>
            <pc:docMk/>
            <pc:sldMk cId="3648493192" sldId="1787"/>
            <ac:spMk id="42" creationId="{BA5F918E-E8B0-A847-A2BE-3BC834F5FDB8}"/>
          </ac:spMkLst>
        </pc:spChg>
        <pc:spChg chg="mod">
          <ac:chgData name="Guido Schmutz" userId="a64f9428-f742-43f7-a1e1-47e44dd40a39" providerId="ADAL" clId="{D59F5071-9631-564D-9D46-7F0F1DAA47EA}" dt="2020-05-07T19:24:27.537" v="1307" actId="1076"/>
          <ac:spMkLst>
            <pc:docMk/>
            <pc:sldMk cId="3648493192" sldId="1787"/>
            <ac:spMk id="48" creationId="{658E279D-BB17-D142-9E1B-5E49A51D9666}"/>
          </ac:spMkLst>
        </pc:spChg>
        <pc:spChg chg="mod">
          <ac:chgData name="Guido Schmutz" userId="a64f9428-f742-43f7-a1e1-47e44dd40a39" providerId="ADAL" clId="{D59F5071-9631-564D-9D46-7F0F1DAA47EA}" dt="2020-05-07T19:24:27.537" v="1307" actId="1076"/>
          <ac:spMkLst>
            <pc:docMk/>
            <pc:sldMk cId="3648493192" sldId="1787"/>
            <ac:spMk id="49" creationId="{9BF4A10E-8447-F643-878E-979D4743D462}"/>
          </ac:spMkLst>
        </pc:spChg>
        <pc:spChg chg="mod">
          <ac:chgData name="Guido Schmutz" userId="a64f9428-f742-43f7-a1e1-47e44dd40a39" providerId="ADAL" clId="{D59F5071-9631-564D-9D46-7F0F1DAA47EA}" dt="2020-05-07T19:24:27.537" v="1307" actId="1076"/>
          <ac:spMkLst>
            <pc:docMk/>
            <pc:sldMk cId="3648493192" sldId="1787"/>
            <ac:spMk id="50" creationId="{AE9525F6-083F-D343-BAD4-A78433F82C78}"/>
          </ac:spMkLst>
        </pc:spChg>
        <pc:spChg chg="mod">
          <ac:chgData name="Guido Schmutz" userId="a64f9428-f742-43f7-a1e1-47e44dd40a39" providerId="ADAL" clId="{D59F5071-9631-564D-9D46-7F0F1DAA47EA}" dt="2020-05-07T19:24:27.537" v="1307" actId="1076"/>
          <ac:spMkLst>
            <pc:docMk/>
            <pc:sldMk cId="3648493192" sldId="1787"/>
            <ac:spMk id="51" creationId="{3B17CED5-B4D0-B844-9D93-63914FD31B9A}"/>
          </ac:spMkLst>
        </pc:spChg>
        <pc:spChg chg="mod">
          <ac:chgData name="Guido Schmutz" userId="a64f9428-f742-43f7-a1e1-47e44dd40a39" providerId="ADAL" clId="{D59F5071-9631-564D-9D46-7F0F1DAA47EA}" dt="2020-05-07T19:24:27.537" v="1307" actId="1076"/>
          <ac:spMkLst>
            <pc:docMk/>
            <pc:sldMk cId="3648493192" sldId="1787"/>
            <ac:spMk id="52" creationId="{E73A1ED2-0C6D-3044-B5D8-15834BF2AB41}"/>
          </ac:spMkLst>
        </pc:spChg>
        <pc:spChg chg="mod">
          <ac:chgData name="Guido Schmutz" userId="a64f9428-f742-43f7-a1e1-47e44dd40a39" providerId="ADAL" clId="{D59F5071-9631-564D-9D46-7F0F1DAA47EA}" dt="2020-05-07T19:24:27.537" v="1307" actId="1076"/>
          <ac:spMkLst>
            <pc:docMk/>
            <pc:sldMk cId="3648493192" sldId="1787"/>
            <ac:spMk id="53" creationId="{C4A78E92-2257-174D-A967-286D03DD0C23}"/>
          </ac:spMkLst>
        </pc:spChg>
        <pc:spChg chg="mod">
          <ac:chgData name="Guido Schmutz" userId="a64f9428-f742-43f7-a1e1-47e44dd40a39" providerId="ADAL" clId="{D59F5071-9631-564D-9D46-7F0F1DAA47EA}" dt="2020-05-07T19:24:27.537" v="1307" actId="1076"/>
          <ac:spMkLst>
            <pc:docMk/>
            <pc:sldMk cId="3648493192" sldId="1787"/>
            <ac:spMk id="54" creationId="{51EB12EF-5E28-9E47-8749-8ED1FB472039}"/>
          </ac:spMkLst>
        </pc:spChg>
        <pc:spChg chg="mod">
          <ac:chgData name="Guido Schmutz" userId="a64f9428-f742-43f7-a1e1-47e44dd40a39" providerId="ADAL" clId="{D59F5071-9631-564D-9D46-7F0F1DAA47EA}" dt="2020-05-07T19:24:27.537" v="1307" actId="1076"/>
          <ac:spMkLst>
            <pc:docMk/>
            <pc:sldMk cId="3648493192" sldId="1787"/>
            <ac:spMk id="55" creationId="{3912A1CC-8567-7B48-8E4D-C15590EB3302}"/>
          </ac:spMkLst>
        </pc:spChg>
        <pc:spChg chg="mod">
          <ac:chgData name="Guido Schmutz" userId="a64f9428-f742-43f7-a1e1-47e44dd40a39" providerId="ADAL" clId="{D59F5071-9631-564D-9D46-7F0F1DAA47EA}" dt="2020-05-07T19:24:27.537" v="1307" actId="1076"/>
          <ac:spMkLst>
            <pc:docMk/>
            <pc:sldMk cId="3648493192" sldId="1787"/>
            <ac:spMk id="56" creationId="{51E92995-73DB-D245-B489-657259CE33FD}"/>
          </ac:spMkLst>
        </pc:spChg>
        <pc:spChg chg="mod">
          <ac:chgData name="Guido Schmutz" userId="a64f9428-f742-43f7-a1e1-47e44dd40a39" providerId="ADAL" clId="{D59F5071-9631-564D-9D46-7F0F1DAA47EA}" dt="2020-05-07T19:24:27.537" v="1307" actId="1076"/>
          <ac:spMkLst>
            <pc:docMk/>
            <pc:sldMk cId="3648493192" sldId="1787"/>
            <ac:spMk id="57" creationId="{C1C59836-F387-5E41-8041-5682CE2A51CB}"/>
          </ac:spMkLst>
        </pc:spChg>
        <pc:spChg chg="mod">
          <ac:chgData name="Guido Schmutz" userId="a64f9428-f742-43f7-a1e1-47e44dd40a39" providerId="ADAL" clId="{D59F5071-9631-564D-9D46-7F0F1DAA47EA}" dt="2020-05-07T19:24:27.537" v="1307" actId="1076"/>
          <ac:spMkLst>
            <pc:docMk/>
            <pc:sldMk cId="3648493192" sldId="1787"/>
            <ac:spMk id="58" creationId="{3A2DE235-1CC7-8240-BD1E-2DF97B10A1A6}"/>
          </ac:spMkLst>
        </pc:spChg>
        <pc:spChg chg="mod">
          <ac:chgData name="Guido Schmutz" userId="a64f9428-f742-43f7-a1e1-47e44dd40a39" providerId="ADAL" clId="{D59F5071-9631-564D-9D46-7F0F1DAA47EA}" dt="2020-05-07T19:24:27.537" v="1307" actId="1076"/>
          <ac:spMkLst>
            <pc:docMk/>
            <pc:sldMk cId="3648493192" sldId="1787"/>
            <ac:spMk id="59" creationId="{072EB963-83A2-4A47-AF09-E7219380A096}"/>
          </ac:spMkLst>
        </pc:spChg>
        <pc:spChg chg="add mod">
          <ac:chgData name="Guido Schmutz" userId="a64f9428-f742-43f7-a1e1-47e44dd40a39" providerId="ADAL" clId="{D59F5071-9631-564D-9D46-7F0F1DAA47EA}" dt="2020-05-07T19:29:01.804" v="1979" actId="20577"/>
          <ac:spMkLst>
            <pc:docMk/>
            <pc:sldMk cId="3648493192" sldId="1787"/>
            <ac:spMk id="60" creationId="{505C61E7-DDDE-9B42-A76D-78F5F78EB305}"/>
          </ac:spMkLst>
        </pc:spChg>
        <pc:spChg chg="mod">
          <ac:chgData name="Guido Schmutz" userId="a64f9428-f742-43f7-a1e1-47e44dd40a39" providerId="ADAL" clId="{D59F5071-9631-564D-9D46-7F0F1DAA47EA}" dt="2020-05-07T19:24:27.537" v="1307" actId="1076"/>
          <ac:spMkLst>
            <pc:docMk/>
            <pc:sldMk cId="3648493192" sldId="1787"/>
            <ac:spMk id="61" creationId="{D0C399C9-DEC5-4C45-9315-6AACBAF37561}"/>
          </ac:spMkLst>
        </pc:spChg>
        <pc:spChg chg="mod">
          <ac:chgData name="Guido Schmutz" userId="a64f9428-f742-43f7-a1e1-47e44dd40a39" providerId="ADAL" clId="{D59F5071-9631-564D-9D46-7F0F1DAA47EA}" dt="2020-05-07T19:24:27.537" v="1307" actId="1076"/>
          <ac:spMkLst>
            <pc:docMk/>
            <pc:sldMk cId="3648493192" sldId="1787"/>
            <ac:spMk id="63" creationId="{87B17E2B-9AE3-3649-AA76-A469C12D1D6A}"/>
          </ac:spMkLst>
        </pc:spChg>
        <pc:spChg chg="mod">
          <ac:chgData name="Guido Schmutz" userId="a64f9428-f742-43f7-a1e1-47e44dd40a39" providerId="ADAL" clId="{D59F5071-9631-564D-9D46-7F0F1DAA47EA}" dt="2020-05-07T19:24:27.537" v="1307" actId="1076"/>
          <ac:spMkLst>
            <pc:docMk/>
            <pc:sldMk cId="3648493192" sldId="1787"/>
            <ac:spMk id="65" creationId="{4E39BD08-E73D-A545-A13C-00300CD8F29B}"/>
          </ac:spMkLst>
        </pc:spChg>
        <pc:spChg chg="mod">
          <ac:chgData name="Guido Schmutz" userId="a64f9428-f742-43f7-a1e1-47e44dd40a39" providerId="ADAL" clId="{D59F5071-9631-564D-9D46-7F0F1DAA47EA}" dt="2020-05-07T19:24:27.537" v="1307" actId="1076"/>
          <ac:spMkLst>
            <pc:docMk/>
            <pc:sldMk cId="3648493192" sldId="1787"/>
            <ac:spMk id="66" creationId="{4B5FF1C4-D243-CE4A-BAAE-323F6ED8FB92}"/>
          </ac:spMkLst>
        </pc:spChg>
        <pc:spChg chg="mod">
          <ac:chgData name="Guido Schmutz" userId="a64f9428-f742-43f7-a1e1-47e44dd40a39" providerId="ADAL" clId="{D59F5071-9631-564D-9D46-7F0F1DAA47EA}" dt="2020-05-07T19:24:27.537" v="1307" actId="1076"/>
          <ac:spMkLst>
            <pc:docMk/>
            <pc:sldMk cId="3648493192" sldId="1787"/>
            <ac:spMk id="72" creationId="{6DBEDF6F-084B-0941-A6D6-64DB1C07416C}"/>
          </ac:spMkLst>
        </pc:spChg>
        <pc:spChg chg="mod">
          <ac:chgData name="Guido Schmutz" userId="a64f9428-f742-43f7-a1e1-47e44dd40a39" providerId="ADAL" clId="{D59F5071-9631-564D-9D46-7F0F1DAA47EA}" dt="2020-05-07T19:24:27.537" v="1307" actId="1076"/>
          <ac:spMkLst>
            <pc:docMk/>
            <pc:sldMk cId="3648493192" sldId="1787"/>
            <ac:spMk id="74" creationId="{CC923412-A21E-B54C-B327-0F0927F3B2FF}"/>
          </ac:spMkLst>
        </pc:spChg>
        <pc:spChg chg="mod">
          <ac:chgData name="Guido Schmutz" userId="a64f9428-f742-43f7-a1e1-47e44dd40a39" providerId="ADAL" clId="{D59F5071-9631-564D-9D46-7F0F1DAA47EA}" dt="2020-05-07T19:24:27.537" v="1307" actId="1076"/>
          <ac:spMkLst>
            <pc:docMk/>
            <pc:sldMk cId="3648493192" sldId="1787"/>
            <ac:spMk id="75" creationId="{C6287C98-941A-9D46-8FE1-F4C75C86C233}"/>
          </ac:spMkLst>
        </pc:spChg>
        <pc:spChg chg="mod">
          <ac:chgData name="Guido Schmutz" userId="a64f9428-f742-43f7-a1e1-47e44dd40a39" providerId="ADAL" clId="{D59F5071-9631-564D-9D46-7F0F1DAA47EA}" dt="2020-05-07T19:24:27.537" v="1307" actId="1076"/>
          <ac:spMkLst>
            <pc:docMk/>
            <pc:sldMk cId="3648493192" sldId="1787"/>
            <ac:spMk id="102" creationId="{98E172FC-733B-DD49-96E2-93B5436AB78E}"/>
          </ac:spMkLst>
        </pc:spChg>
        <pc:spChg chg="mod">
          <ac:chgData name="Guido Schmutz" userId="a64f9428-f742-43f7-a1e1-47e44dd40a39" providerId="ADAL" clId="{D59F5071-9631-564D-9D46-7F0F1DAA47EA}" dt="2020-05-07T19:24:27.537" v="1307" actId="1076"/>
          <ac:spMkLst>
            <pc:docMk/>
            <pc:sldMk cId="3648493192" sldId="1787"/>
            <ac:spMk id="112" creationId="{9A6CF71E-196F-F04F-A5DC-DD9B706D415F}"/>
          </ac:spMkLst>
        </pc:spChg>
        <pc:spChg chg="mod">
          <ac:chgData name="Guido Schmutz" userId="a64f9428-f742-43f7-a1e1-47e44dd40a39" providerId="ADAL" clId="{D59F5071-9631-564D-9D46-7F0F1DAA47EA}" dt="2020-05-07T19:24:27.537" v="1307" actId="1076"/>
          <ac:spMkLst>
            <pc:docMk/>
            <pc:sldMk cId="3648493192" sldId="1787"/>
            <ac:spMk id="114" creationId="{5FEA0C30-5CFC-9547-ABA1-1441D3E7FF02}"/>
          </ac:spMkLst>
        </pc:spChg>
        <pc:spChg chg="mod">
          <ac:chgData name="Guido Schmutz" userId="a64f9428-f742-43f7-a1e1-47e44dd40a39" providerId="ADAL" clId="{D59F5071-9631-564D-9D46-7F0F1DAA47EA}" dt="2020-05-07T19:24:27.537" v="1307" actId="1076"/>
          <ac:spMkLst>
            <pc:docMk/>
            <pc:sldMk cId="3648493192" sldId="1787"/>
            <ac:spMk id="118" creationId="{7E161F6A-9BFD-C347-B3B1-82C73E320AF0}"/>
          </ac:spMkLst>
        </pc:spChg>
        <pc:spChg chg="mod">
          <ac:chgData name="Guido Schmutz" userId="a64f9428-f742-43f7-a1e1-47e44dd40a39" providerId="ADAL" clId="{D59F5071-9631-564D-9D46-7F0F1DAA47EA}" dt="2020-05-07T19:24:27.537" v="1307" actId="1076"/>
          <ac:spMkLst>
            <pc:docMk/>
            <pc:sldMk cId="3648493192" sldId="1787"/>
            <ac:spMk id="119" creationId="{E1F29D0A-DBCF-BD4C-9474-E4FB233164FC}"/>
          </ac:spMkLst>
        </pc:spChg>
        <pc:spChg chg="mod">
          <ac:chgData name="Guido Schmutz" userId="a64f9428-f742-43f7-a1e1-47e44dd40a39" providerId="ADAL" clId="{D59F5071-9631-564D-9D46-7F0F1DAA47EA}" dt="2020-05-07T19:24:27.537" v="1307" actId="1076"/>
          <ac:spMkLst>
            <pc:docMk/>
            <pc:sldMk cId="3648493192" sldId="1787"/>
            <ac:spMk id="128" creationId="{B3481E6B-A818-0F4E-A3A0-4FA252C38FF6}"/>
          </ac:spMkLst>
        </pc:spChg>
        <pc:spChg chg="mod">
          <ac:chgData name="Guido Schmutz" userId="a64f9428-f742-43f7-a1e1-47e44dd40a39" providerId="ADAL" clId="{D59F5071-9631-564D-9D46-7F0F1DAA47EA}" dt="2020-05-07T19:24:27.537" v="1307" actId="1076"/>
          <ac:spMkLst>
            <pc:docMk/>
            <pc:sldMk cId="3648493192" sldId="1787"/>
            <ac:spMk id="129" creationId="{E18D651B-E474-5F4E-9089-55DF27042130}"/>
          </ac:spMkLst>
        </pc:spChg>
        <pc:grpChg chg="mod">
          <ac:chgData name="Guido Schmutz" userId="a64f9428-f742-43f7-a1e1-47e44dd40a39" providerId="ADAL" clId="{D59F5071-9631-564D-9D46-7F0F1DAA47EA}" dt="2020-05-07T19:24:27.537" v="1307" actId="1076"/>
          <ac:grpSpMkLst>
            <pc:docMk/>
            <pc:sldMk cId="3648493192" sldId="1787"/>
            <ac:grpSpMk id="40" creationId="{D0B54800-6D1F-284E-934A-902451F7B243}"/>
          </ac:grpSpMkLst>
        </pc:grpChg>
        <pc:grpChg chg="mod">
          <ac:chgData name="Guido Schmutz" userId="a64f9428-f742-43f7-a1e1-47e44dd40a39" providerId="ADAL" clId="{D59F5071-9631-564D-9D46-7F0F1DAA47EA}" dt="2020-05-07T19:24:27.537" v="1307" actId="1076"/>
          <ac:grpSpMkLst>
            <pc:docMk/>
            <pc:sldMk cId="3648493192" sldId="1787"/>
            <ac:grpSpMk id="47" creationId="{F59FEF44-6BF1-4A4E-91F1-C0E8FC212A99}"/>
          </ac:grpSpMkLst>
        </pc:grpChg>
        <pc:grpChg chg="mod">
          <ac:chgData name="Guido Schmutz" userId="a64f9428-f742-43f7-a1e1-47e44dd40a39" providerId="ADAL" clId="{D59F5071-9631-564D-9D46-7F0F1DAA47EA}" dt="2020-05-07T19:24:27.537" v="1307" actId="1076"/>
          <ac:grpSpMkLst>
            <pc:docMk/>
            <pc:sldMk cId="3648493192" sldId="1787"/>
            <ac:grpSpMk id="73" creationId="{CB5C5D4A-D20D-F849-BB30-512C65CBF36D}"/>
          </ac:grpSpMkLst>
        </pc:grpChg>
        <pc:grpChg chg="mod">
          <ac:chgData name="Guido Schmutz" userId="a64f9428-f742-43f7-a1e1-47e44dd40a39" providerId="ADAL" clId="{D59F5071-9631-564D-9D46-7F0F1DAA47EA}" dt="2020-05-07T19:24:27.537" v="1307" actId="1076"/>
          <ac:grpSpMkLst>
            <pc:docMk/>
            <pc:sldMk cId="3648493192" sldId="1787"/>
            <ac:grpSpMk id="101" creationId="{2EEC498B-FEB6-B64C-A557-D64547CCDA90}"/>
          </ac:grpSpMkLst>
        </pc:grpChg>
        <pc:grpChg chg="mod">
          <ac:chgData name="Guido Schmutz" userId="a64f9428-f742-43f7-a1e1-47e44dd40a39" providerId="ADAL" clId="{D59F5071-9631-564D-9D46-7F0F1DAA47EA}" dt="2020-05-07T19:24:27.537" v="1307" actId="1076"/>
          <ac:grpSpMkLst>
            <pc:docMk/>
            <pc:sldMk cId="3648493192" sldId="1787"/>
            <ac:grpSpMk id="117" creationId="{8506B086-17D7-BE4C-A537-CD235961EE84}"/>
          </ac:grpSpMkLst>
        </pc:grpChg>
        <pc:grpChg chg="mod">
          <ac:chgData name="Guido Schmutz" userId="a64f9428-f742-43f7-a1e1-47e44dd40a39" providerId="ADAL" clId="{D59F5071-9631-564D-9D46-7F0F1DAA47EA}" dt="2020-05-07T19:24:27.537" v="1307" actId="1076"/>
          <ac:grpSpMkLst>
            <pc:docMk/>
            <pc:sldMk cId="3648493192" sldId="1787"/>
            <ac:grpSpMk id="127" creationId="{ACC2A99B-F48C-FF4C-90A7-8E8A0D60D985}"/>
          </ac:grpSpMkLst>
        </pc:grpChg>
        <pc:picChg chg="mod">
          <ac:chgData name="Guido Schmutz" userId="a64f9428-f742-43f7-a1e1-47e44dd40a39" providerId="ADAL" clId="{D59F5071-9631-564D-9D46-7F0F1DAA47EA}" dt="2020-05-07T19:24:27.537" v="1307" actId="1076"/>
          <ac:picMkLst>
            <pc:docMk/>
            <pc:sldMk cId="3648493192" sldId="1787"/>
            <ac:picMk id="43" creationId="{1BE37DD0-2C6D-4543-87BE-5F5C9A99FC0B}"/>
          </ac:picMkLst>
        </pc:picChg>
        <pc:picChg chg="mod">
          <ac:chgData name="Guido Schmutz" userId="a64f9428-f742-43f7-a1e1-47e44dd40a39" providerId="ADAL" clId="{D59F5071-9631-564D-9D46-7F0F1DAA47EA}" dt="2020-05-07T19:24:27.537" v="1307" actId="1076"/>
          <ac:picMkLst>
            <pc:docMk/>
            <pc:sldMk cId="3648493192" sldId="1787"/>
            <ac:picMk id="76" creationId="{5E17EB5A-5445-564D-B9AB-B0C3A8925588}"/>
          </ac:picMkLst>
        </pc:picChg>
        <pc:picChg chg="mod">
          <ac:chgData name="Guido Schmutz" userId="a64f9428-f742-43f7-a1e1-47e44dd40a39" providerId="ADAL" clId="{D59F5071-9631-564D-9D46-7F0F1DAA47EA}" dt="2020-05-07T19:24:27.537" v="1307" actId="1076"/>
          <ac:picMkLst>
            <pc:docMk/>
            <pc:sldMk cId="3648493192" sldId="1787"/>
            <ac:picMk id="115" creationId="{3ABE89FA-59DA-AF48-8820-3F38F7AD7888}"/>
          </ac:picMkLst>
        </pc:picChg>
        <pc:picChg chg="mod">
          <ac:chgData name="Guido Schmutz" userId="a64f9428-f742-43f7-a1e1-47e44dd40a39" providerId="ADAL" clId="{D59F5071-9631-564D-9D46-7F0F1DAA47EA}" dt="2020-05-07T19:24:27.537" v="1307" actId="1076"/>
          <ac:picMkLst>
            <pc:docMk/>
            <pc:sldMk cId="3648493192" sldId="1787"/>
            <ac:picMk id="120" creationId="{FC87A285-223E-EC4B-8C9B-D05B29B9CD94}"/>
          </ac:picMkLst>
        </pc:picChg>
        <pc:picChg chg="mod">
          <ac:chgData name="Guido Schmutz" userId="a64f9428-f742-43f7-a1e1-47e44dd40a39" providerId="ADAL" clId="{D59F5071-9631-564D-9D46-7F0F1DAA47EA}" dt="2020-05-07T19:24:27.537" v="1307" actId="1076"/>
          <ac:picMkLst>
            <pc:docMk/>
            <pc:sldMk cId="3648493192" sldId="1787"/>
            <ac:picMk id="130" creationId="{4A34D302-4839-A245-AE71-B388F5952D7F}"/>
          </ac:picMkLst>
        </pc:picChg>
        <pc:cxnChg chg="mod">
          <ac:chgData name="Guido Schmutz" userId="a64f9428-f742-43f7-a1e1-47e44dd40a39" providerId="ADAL" clId="{D59F5071-9631-564D-9D46-7F0F1DAA47EA}" dt="2020-05-07T19:24:27.537" v="1307" actId="1076"/>
          <ac:cxnSpMkLst>
            <pc:docMk/>
            <pc:sldMk cId="3648493192" sldId="1787"/>
            <ac:cxnSpMk id="45" creationId="{6B482E3D-B700-1245-8AC9-288317CC3C25}"/>
          </ac:cxnSpMkLst>
        </pc:cxnChg>
        <pc:cxnChg chg="mod">
          <ac:chgData name="Guido Schmutz" userId="a64f9428-f742-43f7-a1e1-47e44dd40a39" providerId="ADAL" clId="{D59F5071-9631-564D-9D46-7F0F1DAA47EA}" dt="2020-05-07T19:24:27.537" v="1307" actId="1076"/>
          <ac:cxnSpMkLst>
            <pc:docMk/>
            <pc:sldMk cId="3648493192" sldId="1787"/>
            <ac:cxnSpMk id="62" creationId="{BAA6D54C-52B6-464B-ABA0-0691BA640D89}"/>
          </ac:cxnSpMkLst>
        </pc:cxnChg>
        <pc:cxnChg chg="mod">
          <ac:chgData name="Guido Schmutz" userId="a64f9428-f742-43f7-a1e1-47e44dd40a39" providerId="ADAL" clId="{D59F5071-9631-564D-9D46-7F0F1DAA47EA}" dt="2020-05-07T19:24:27.537" v="1307" actId="1076"/>
          <ac:cxnSpMkLst>
            <pc:docMk/>
            <pc:sldMk cId="3648493192" sldId="1787"/>
            <ac:cxnSpMk id="64" creationId="{85A68ABB-31CD-D346-8056-7D7579BBA7F3}"/>
          </ac:cxnSpMkLst>
        </pc:cxnChg>
        <pc:cxnChg chg="mod">
          <ac:chgData name="Guido Schmutz" userId="a64f9428-f742-43f7-a1e1-47e44dd40a39" providerId="ADAL" clId="{D59F5071-9631-564D-9D46-7F0F1DAA47EA}" dt="2020-05-07T19:24:27.537" v="1307" actId="1076"/>
          <ac:cxnSpMkLst>
            <pc:docMk/>
            <pc:sldMk cId="3648493192" sldId="1787"/>
            <ac:cxnSpMk id="121" creationId="{603101AD-BB35-444F-AB34-80DC85AD38C7}"/>
          </ac:cxnSpMkLst>
        </pc:cxnChg>
        <pc:cxnChg chg="mod">
          <ac:chgData name="Guido Schmutz" userId="a64f9428-f742-43f7-a1e1-47e44dd40a39" providerId="ADAL" clId="{D59F5071-9631-564D-9D46-7F0F1DAA47EA}" dt="2020-05-07T19:24:27.537" v="1307" actId="1076"/>
          <ac:cxnSpMkLst>
            <pc:docMk/>
            <pc:sldMk cId="3648493192" sldId="1787"/>
            <ac:cxnSpMk id="131" creationId="{DF3E7C4E-D42F-844B-9125-44FB02583A12}"/>
          </ac:cxnSpMkLst>
        </pc:cxnChg>
        <pc:cxnChg chg="mod">
          <ac:chgData name="Guido Schmutz" userId="a64f9428-f742-43f7-a1e1-47e44dd40a39" providerId="ADAL" clId="{D59F5071-9631-564D-9D46-7F0F1DAA47EA}" dt="2020-05-07T19:24:27.537" v="1307" actId="1076"/>
          <ac:cxnSpMkLst>
            <pc:docMk/>
            <pc:sldMk cId="3648493192" sldId="1787"/>
            <ac:cxnSpMk id="132" creationId="{649456C6-E039-454A-BF16-7C38C2E28BE0}"/>
          </ac:cxnSpMkLst>
        </pc:cxnChg>
      </pc:sldChg>
      <pc:sldChg chg="addSp modSp">
        <pc:chgData name="Guido Schmutz" userId="a64f9428-f742-43f7-a1e1-47e44dd40a39" providerId="ADAL" clId="{D59F5071-9631-564D-9D46-7F0F1DAA47EA}" dt="2020-05-07T19:35:16.666" v="2745"/>
        <pc:sldMkLst>
          <pc:docMk/>
          <pc:sldMk cId="2144940735" sldId="1788"/>
        </pc:sldMkLst>
        <pc:spChg chg="add mod">
          <ac:chgData name="Guido Schmutz" userId="a64f9428-f742-43f7-a1e1-47e44dd40a39" providerId="ADAL" clId="{D59F5071-9631-564D-9D46-7F0F1DAA47EA}" dt="2020-05-07T19:35:16.666" v="2745"/>
          <ac:spMkLst>
            <pc:docMk/>
            <pc:sldMk cId="2144940735" sldId="1788"/>
            <ac:spMk id="77" creationId="{93BD194E-6A34-7447-9F97-1425FA94B04A}"/>
          </ac:spMkLst>
        </pc:spChg>
      </pc:sldChg>
      <pc:sldChg chg="addSp delSp modSp add">
        <pc:chgData name="Guido Schmutz" userId="a64f9428-f742-43f7-a1e1-47e44dd40a39" providerId="ADAL" clId="{D59F5071-9631-564D-9D46-7F0F1DAA47EA}" dt="2020-05-07T19:52:19.512" v="4330" actId="20577"/>
        <pc:sldMkLst>
          <pc:docMk/>
          <pc:sldMk cId="502461710" sldId="1789"/>
        </pc:sldMkLst>
        <pc:spChg chg="mod">
          <ac:chgData name="Guido Schmutz" userId="a64f9428-f742-43f7-a1e1-47e44dd40a39" providerId="ADAL" clId="{D59F5071-9631-564D-9D46-7F0F1DAA47EA}" dt="2020-05-07T19:40:50.221" v="3543" actId="20577"/>
          <ac:spMkLst>
            <pc:docMk/>
            <pc:sldMk cId="502461710" sldId="1789"/>
            <ac:spMk id="2" creationId="{37B00D31-2A83-DF49-82A6-CCC29672FA71}"/>
          </ac:spMkLst>
        </pc:spChg>
        <pc:spChg chg="mod">
          <ac:chgData name="Guido Schmutz" userId="a64f9428-f742-43f7-a1e1-47e44dd40a39" providerId="ADAL" clId="{D59F5071-9631-564D-9D46-7F0F1DAA47EA}" dt="2020-05-07T19:44:54.226" v="3572" actId="1035"/>
          <ac:spMkLst>
            <pc:docMk/>
            <pc:sldMk cId="502461710" sldId="1789"/>
            <ac:spMk id="10" creationId="{57F15BA3-7C31-124E-B0D0-50795676F305}"/>
          </ac:spMkLst>
        </pc:spChg>
        <pc:spChg chg="mod">
          <ac:chgData name="Guido Schmutz" userId="a64f9428-f742-43f7-a1e1-47e44dd40a39" providerId="ADAL" clId="{D59F5071-9631-564D-9D46-7F0F1DAA47EA}" dt="2020-05-07T19:52:19.512" v="4330" actId="20577"/>
          <ac:spMkLst>
            <pc:docMk/>
            <pc:sldMk cId="502461710" sldId="1789"/>
            <ac:spMk id="43" creationId="{9684FFA5-908F-8841-B126-1ACBE9EA89AF}"/>
          </ac:spMkLst>
        </pc:spChg>
        <pc:spChg chg="mod">
          <ac:chgData name="Guido Schmutz" userId="a64f9428-f742-43f7-a1e1-47e44dd40a39" providerId="ADAL" clId="{D59F5071-9631-564D-9D46-7F0F1DAA47EA}" dt="2020-05-07T19:41:48.093" v="3549"/>
          <ac:spMkLst>
            <pc:docMk/>
            <pc:sldMk cId="502461710" sldId="1789"/>
            <ac:spMk id="46" creationId="{69AFD883-F172-6146-9CCC-8B2C31E01B7D}"/>
          </ac:spMkLst>
        </pc:spChg>
        <pc:spChg chg="mod">
          <ac:chgData name="Guido Schmutz" userId="a64f9428-f742-43f7-a1e1-47e44dd40a39" providerId="ADAL" clId="{D59F5071-9631-564D-9D46-7F0F1DAA47EA}" dt="2020-05-07T19:44:54.226" v="3572" actId="1035"/>
          <ac:spMkLst>
            <pc:docMk/>
            <pc:sldMk cId="502461710" sldId="1789"/>
            <ac:spMk id="48" creationId="{658E279D-BB17-D142-9E1B-5E49A51D9666}"/>
          </ac:spMkLst>
        </pc:spChg>
        <pc:spChg chg="mod">
          <ac:chgData name="Guido Schmutz" userId="a64f9428-f742-43f7-a1e1-47e44dd40a39" providerId="ADAL" clId="{D59F5071-9631-564D-9D46-7F0F1DAA47EA}" dt="2020-05-07T19:44:54.226" v="3572" actId="1035"/>
          <ac:spMkLst>
            <pc:docMk/>
            <pc:sldMk cId="502461710" sldId="1789"/>
            <ac:spMk id="49" creationId="{9BF4A10E-8447-F643-878E-979D4743D462}"/>
          </ac:spMkLst>
        </pc:spChg>
        <pc:spChg chg="mod">
          <ac:chgData name="Guido Schmutz" userId="a64f9428-f742-43f7-a1e1-47e44dd40a39" providerId="ADAL" clId="{D59F5071-9631-564D-9D46-7F0F1DAA47EA}" dt="2020-05-07T19:44:54.226" v="3572" actId="1035"/>
          <ac:spMkLst>
            <pc:docMk/>
            <pc:sldMk cId="502461710" sldId="1789"/>
            <ac:spMk id="50" creationId="{AE9525F6-083F-D343-BAD4-A78433F82C78}"/>
          </ac:spMkLst>
        </pc:spChg>
        <pc:spChg chg="mod">
          <ac:chgData name="Guido Schmutz" userId="a64f9428-f742-43f7-a1e1-47e44dd40a39" providerId="ADAL" clId="{D59F5071-9631-564D-9D46-7F0F1DAA47EA}" dt="2020-05-07T19:44:54.226" v="3572" actId="1035"/>
          <ac:spMkLst>
            <pc:docMk/>
            <pc:sldMk cId="502461710" sldId="1789"/>
            <ac:spMk id="51" creationId="{3B17CED5-B4D0-B844-9D93-63914FD31B9A}"/>
          </ac:spMkLst>
        </pc:spChg>
        <pc:spChg chg="mod">
          <ac:chgData name="Guido Schmutz" userId="a64f9428-f742-43f7-a1e1-47e44dd40a39" providerId="ADAL" clId="{D59F5071-9631-564D-9D46-7F0F1DAA47EA}" dt="2020-05-07T19:44:54.226" v="3572" actId="1035"/>
          <ac:spMkLst>
            <pc:docMk/>
            <pc:sldMk cId="502461710" sldId="1789"/>
            <ac:spMk id="52" creationId="{E73A1ED2-0C6D-3044-B5D8-15834BF2AB41}"/>
          </ac:spMkLst>
        </pc:spChg>
        <pc:spChg chg="mod">
          <ac:chgData name="Guido Schmutz" userId="a64f9428-f742-43f7-a1e1-47e44dd40a39" providerId="ADAL" clId="{D59F5071-9631-564D-9D46-7F0F1DAA47EA}" dt="2020-05-07T19:44:54.226" v="3572" actId="1035"/>
          <ac:spMkLst>
            <pc:docMk/>
            <pc:sldMk cId="502461710" sldId="1789"/>
            <ac:spMk id="53" creationId="{C4A78E92-2257-174D-A967-286D03DD0C23}"/>
          </ac:spMkLst>
        </pc:spChg>
        <pc:spChg chg="mod">
          <ac:chgData name="Guido Schmutz" userId="a64f9428-f742-43f7-a1e1-47e44dd40a39" providerId="ADAL" clId="{D59F5071-9631-564D-9D46-7F0F1DAA47EA}" dt="2020-05-07T19:44:54.226" v="3572" actId="1035"/>
          <ac:spMkLst>
            <pc:docMk/>
            <pc:sldMk cId="502461710" sldId="1789"/>
            <ac:spMk id="54" creationId="{51EB12EF-5E28-9E47-8749-8ED1FB472039}"/>
          </ac:spMkLst>
        </pc:spChg>
        <pc:spChg chg="mod">
          <ac:chgData name="Guido Schmutz" userId="a64f9428-f742-43f7-a1e1-47e44dd40a39" providerId="ADAL" clId="{D59F5071-9631-564D-9D46-7F0F1DAA47EA}" dt="2020-05-07T19:44:54.226" v="3572" actId="1035"/>
          <ac:spMkLst>
            <pc:docMk/>
            <pc:sldMk cId="502461710" sldId="1789"/>
            <ac:spMk id="55" creationId="{3912A1CC-8567-7B48-8E4D-C15590EB3302}"/>
          </ac:spMkLst>
        </pc:spChg>
        <pc:spChg chg="mod">
          <ac:chgData name="Guido Schmutz" userId="a64f9428-f742-43f7-a1e1-47e44dd40a39" providerId="ADAL" clId="{D59F5071-9631-564D-9D46-7F0F1DAA47EA}" dt="2020-05-07T19:41:48.093" v="3549"/>
          <ac:spMkLst>
            <pc:docMk/>
            <pc:sldMk cId="502461710" sldId="1789"/>
            <ac:spMk id="56" creationId="{237A0772-423A-ED4C-BBC4-127A67778EC2}"/>
          </ac:spMkLst>
        </pc:spChg>
        <pc:spChg chg="mod">
          <ac:chgData name="Guido Schmutz" userId="a64f9428-f742-43f7-a1e1-47e44dd40a39" providerId="ADAL" clId="{D59F5071-9631-564D-9D46-7F0F1DAA47EA}" dt="2020-05-07T19:44:54.226" v="3572" actId="1035"/>
          <ac:spMkLst>
            <pc:docMk/>
            <pc:sldMk cId="502461710" sldId="1789"/>
            <ac:spMk id="58" creationId="{3A2DE235-1CC7-8240-BD1E-2DF97B10A1A6}"/>
          </ac:spMkLst>
        </pc:spChg>
        <pc:spChg chg="mod">
          <ac:chgData name="Guido Schmutz" userId="a64f9428-f742-43f7-a1e1-47e44dd40a39" providerId="ADAL" clId="{D59F5071-9631-564D-9D46-7F0F1DAA47EA}" dt="2020-05-07T19:44:54.226" v="3572" actId="1035"/>
          <ac:spMkLst>
            <pc:docMk/>
            <pc:sldMk cId="502461710" sldId="1789"/>
            <ac:spMk id="60" creationId="{D906CAA1-F033-7C45-97AA-3D73C9387BC3}"/>
          </ac:spMkLst>
        </pc:spChg>
        <pc:spChg chg="mod">
          <ac:chgData name="Guido Schmutz" userId="a64f9428-f742-43f7-a1e1-47e44dd40a39" providerId="ADAL" clId="{D59F5071-9631-564D-9D46-7F0F1DAA47EA}" dt="2020-05-07T19:45:25.526" v="3576" actId="1076"/>
          <ac:spMkLst>
            <pc:docMk/>
            <pc:sldMk cId="502461710" sldId="1789"/>
            <ac:spMk id="62" creationId="{7C915E07-2A84-204B-9C19-2AAD8B84B4F0}"/>
          </ac:spMkLst>
        </pc:spChg>
        <pc:spChg chg="mod">
          <ac:chgData name="Guido Schmutz" userId="a64f9428-f742-43f7-a1e1-47e44dd40a39" providerId="ADAL" clId="{D59F5071-9631-564D-9D46-7F0F1DAA47EA}" dt="2020-05-07T19:45:32.569" v="3577" actId="1076"/>
          <ac:spMkLst>
            <pc:docMk/>
            <pc:sldMk cId="502461710" sldId="1789"/>
            <ac:spMk id="63" creationId="{C16ADE1F-985B-404B-97E9-1BC6A8EA66DD}"/>
          </ac:spMkLst>
        </pc:spChg>
        <pc:spChg chg="mod">
          <ac:chgData name="Guido Schmutz" userId="a64f9428-f742-43f7-a1e1-47e44dd40a39" providerId="ADAL" clId="{D59F5071-9631-564D-9D46-7F0F1DAA47EA}" dt="2020-05-07T19:50:37.637" v="4110" actId="14100"/>
          <ac:spMkLst>
            <pc:docMk/>
            <pc:sldMk cId="502461710" sldId="1789"/>
            <ac:spMk id="66" creationId="{4B5FF1C4-D243-CE4A-BAAE-323F6ED8FB92}"/>
          </ac:spMkLst>
        </pc:spChg>
        <pc:spChg chg="mod">
          <ac:chgData name="Guido Schmutz" userId="a64f9428-f742-43f7-a1e1-47e44dd40a39" providerId="ADAL" clId="{D59F5071-9631-564D-9D46-7F0F1DAA47EA}" dt="2020-05-07T19:44:54.226" v="3572" actId="1035"/>
          <ac:spMkLst>
            <pc:docMk/>
            <pc:sldMk cId="502461710" sldId="1789"/>
            <ac:spMk id="67" creationId="{B8C335CA-5282-BE42-BE01-7DEA83C12F64}"/>
          </ac:spMkLst>
        </pc:spChg>
        <pc:spChg chg="mod">
          <ac:chgData name="Guido Schmutz" userId="a64f9428-f742-43f7-a1e1-47e44dd40a39" providerId="ADAL" clId="{D59F5071-9631-564D-9D46-7F0F1DAA47EA}" dt="2020-05-07T19:44:54.226" v="3572" actId="1035"/>
          <ac:spMkLst>
            <pc:docMk/>
            <pc:sldMk cId="502461710" sldId="1789"/>
            <ac:spMk id="68" creationId="{7A64E2F4-996F-1D4B-98AE-1EF5815581AD}"/>
          </ac:spMkLst>
        </pc:spChg>
        <pc:spChg chg="mod">
          <ac:chgData name="Guido Schmutz" userId="a64f9428-f742-43f7-a1e1-47e44dd40a39" providerId="ADAL" clId="{D59F5071-9631-564D-9D46-7F0F1DAA47EA}" dt="2020-05-07T19:44:54.226" v="3572" actId="1035"/>
          <ac:spMkLst>
            <pc:docMk/>
            <pc:sldMk cId="502461710" sldId="1789"/>
            <ac:spMk id="69" creationId="{6AA081CE-E957-654A-8438-B65E0920922A}"/>
          </ac:spMkLst>
        </pc:spChg>
        <pc:spChg chg="mod">
          <ac:chgData name="Guido Schmutz" userId="a64f9428-f742-43f7-a1e1-47e44dd40a39" providerId="ADAL" clId="{D59F5071-9631-564D-9D46-7F0F1DAA47EA}" dt="2020-05-07T19:44:54.226" v="3572" actId="1035"/>
          <ac:spMkLst>
            <pc:docMk/>
            <pc:sldMk cId="502461710" sldId="1789"/>
            <ac:spMk id="70" creationId="{E57EC0A3-74E2-A045-98ED-29C954EE036D}"/>
          </ac:spMkLst>
        </pc:spChg>
        <pc:spChg chg="mod">
          <ac:chgData name="Guido Schmutz" userId="a64f9428-f742-43f7-a1e1-47e44dd40a39" providerId="ADAL" clId="{D59F5071-9631-564D-9D46-7F0F1DAA47EA}" dt="2020-05-07T19:44:39.937" v="3568" actId="1076"/>
          <ac:spMkLst>
            <pc:docMk/>
            <pc:sldMk cId="502461710" sldId="1789"/>
            <ac:spMk id="78" creationId="{92CADA35-6A81-0D45-9AAB-4A82D7D9C279}"/>
          </ac:spMkLst>
        </pc:spChg>
        <pc:spChg chg="mod">
          <ac:chgData name="Guido Schmutz" userId="a64f9428-f742-43f7-a1e1-47e44dd40a39" providerId="ADAL" clId="{D59F5071-9631-564D-9D46-7F0F1DAA47EA}" dt="2020-05-07T19:44:39.937" v="3568" actId="1076"/>
          <ac:spMkLst>
            <pc:docMk/>
            <pc:sldMk cId="502461710" sldId="1789"/>
            <ac:spMk id="79" creationId="{5D513D2E-CFF2-DD47-8A74-253277B7EDB3}"/>
          </ac:spMkLst>
        </pc:spChg>
        <pc:spChg chg="mod">
          <ac:chgData name="Guido Schmutz" userId="a64f9428-f742-43f7-a1e1-47e44dd40a39" providerId="ADAL" clId="{D59F5071-9631-564D-9D46-7F0F1DAA47EA}" dt="2020-05-07T19:44:54.226" v="3572" actId="1035"/>
          <ac:spMkLst>
            <pc:docMk/>
            <pc:sldMk cId="502461710" sldId="1789"/>
            <ac:spMk id="82" creationId="{23E230E4-C0BA-D241-AF9A-2A62D69BEB7A}"/>
          </ac:spMkLst>
        </pc:spChg>
        <pc:spChg chg="mod">
          <ac:chgData name="Guido Schmutz" userId="a64f9428-f742-43f7-a1e1-47e44dd40a39" providerId="ADAL" clId="{D59F5071-9631-564D-9D46-7F0F1DAA47EA}" dt="2020-05-07T19:41:24.342" v="3547" actId="14100"/>
          <ac:spMkLst>
            <pc:docMk/>
            <pc:sldMk cId="502461710" sldId="1789"/>
            <ac:spMk id="84" creationId="{AEA95C69-7B75-D344-8D22-61779FA7E1AE}"/>
          </ac:spMkLst>
        </pc:spChg>
        <pc:spChg chg="mod">
          <ac:chgData name="Guido Schmutz" userId="a64f9428-f742-43f7-a1e1-47e44dd40a39" providerId="ADAL" clId="{D59F5071-9631-564D-9D46-7F0F1DAA47EA}" dt="2020-05-07T19:43:26.406" v="3559" actId="1076"/>
          <ac:spMkLst>
            <pc:docMk/>
            <pc:sldMk cId="502461710" sldId="1789"/>
            <ac:spMk id="87" creationId="{96898111-390D-A240-B556-7E5176374B93}"/>
          </ac:spMkLst>
        </pc:spChg>
        <pc:spChg chg="mod">
          <ac:chgData name="Guido Schmutz" userId="a64f9428-f742-43f7-a1e1-47e44dd40a39" providerId="ADAL" clId="{D59F5071-9631-564D-9D46-7F0F1DAA47EA}" dt="2020-05-07T19:44:54.226" v="3572" actId="1035"/>
          <ac:spMkLst>
            <pc:docMk/>
            <pc:sldMk cId="502461710" sldId="1789"/>
            <ac:spMk id="88" creationId="{CF81842A-A866-664F-B59D-3CAAB73AE3BB}"/>
          </ac:spMkLst>
        </pc:spChg>
        <pc:spChg chg="mod">
          <ac:chgData name="Guido Schmutz" userId="a64f9428-f742-43f7-a1e1-47e44dd40a39" providerId="ADAL" clId="{D59F5071-9631-564D-9D46-7F0F1DAA47EA}" dt="2020-05-07T19:44:54.226" v="3572" actId="1035"/>
          <ac:spMkLst>
            <pc:docMk/>
            <pc:sldMk cId="502461710" sldId="1789"/>
            <ac:spMk id="89" creationId="{701A0BF7-528A-0F40-AFE7-9CABA0514BAB}"/>
          </ac:spMkLst>
        </pc:spChg>
        <pc:spChg chg="mod">
          <ac:chgData name="Guido Schmutz" userId="a64f9428-f742-43f7-a1e1-47e44dd40a39" providerId="ADAL" clId="{D59F5071-9631-564D-9D46-7F0F1DAA47EA}" dt="2020-05-07T19:44:54.226" v="3572" actId="1035"/>
          <ac:spMkLst>
            <pc:docMk/>
            <pc:sldMk cId="502461710" sldId="1789"/>
            <ac:spMk id="90" creationId="{EDEF4E88-82E0-F64C-AC39-0B525A02E698}"/>
          </ac:spMkLst>
        </pc:spChg>
        <pc:spChg chg="mod">
          <ac:chgData name="Guido Schmutz" userId="a64f9428-f742-43f7-a1e1-47e44dd40a39" providerId="ADAL" clId="{D59F5071-9631-564D-9D46-7F0F1DAA47EA}" dt="2020-05-07T19:44:54.226" v="3572" actId="1035"/>
          <ac:spMkLst>
            <pc:docMk/>
            <pc:sldMk cId="502461710" sldId="1789"/>
            <ac:spMk id="91" creationId="{C74FBC4B-6580-A04A-86C3-D9AB372407AE}"/>
          </ac:spMkLst>
        </pc:spChg>
        <pc:spChg chg="mod">
          <ac:chgData name="Guido Schmutz" userId="a64f9428-f742-43f7-a1e1-47e44dd40a39" providerId="ADAL" clId="{D59F5071-9631-564D-9D46-7F0F1DAA47EA}" dt="2020-05-07T19:44:54.226" v="3572" actId="1035"/>
          <ac:spMkLst>
            <pc:docMk/>
            <pc:sldMk cId="502461710" sldId="1789"/>
            <ac:spMk id="94" creationId="{7A1630E1-21F8-7A4E-8A7F-D613D5DFDDBD}"/>
          </ac:spMkLst>
        </pc:spChg>
        <pc:spChg chg="mod">
          <ac:chgData name="Guido Schmutz" userId="a64f9428-f742-43f7-a1e1-47e44dd40a39" providerId="ADAL" clId="{D59F5071-9631-564D-9D46-7F0F1DAA47EA}" dt="2020-05-07T19:45:50.102" v="3594" actId="1076"/>
          <ac:spMkLst>
            <pc:docMk/>
            <pc:sldMk cId="502461710" sldId="1789"/>
            <ac:spMk id="97" creationId="{1EDD5D51-F1CD-9C43-97C4-94633BE09BFD}"/>
          </ac:spMkLst>
        </pc:spChg>
        <pc:spChg chg="mod">
          <ac:chgData name="Guido Schmutz" userId="a64f9428-f742-43f7-a1e1-47e44dd40a39" providerId="ADAL" clId="{D59F5071-9631-564D-9D46-7F0F1DAA47EA}" dt="2020-05-07T19:45:45.833" v="3593" actId="1037"/>
          <ac:spMkLst>
            <pc:docMk/>
            <pc:sldMk cId="502461710" sldId="1789"/>
            <ac:spMk id="123" creationId="{D7B2993D-3C24-A148-BF67-098041C2A945}"/>
          </ac:spMkLst>
        </pc:spChg>
        <pc:spChg chg="mod">
          <ac:chgData name="Guido Schmutz" userId="a64f9428-f742-43f7-a1e1-47e44dd40a39" providerId="ADAL" clId="{D59F5071-9631-564D-9D46-7F0F1DAA47EA}" dt="2020-05-07T19:45:45.833" v="3593" actId="1037"/>
          <ac:spMkLst>
            <pc:docMk/>
            <pc:sldMk cId="502461710" sldId="1789"/>
            <ac:spMk id="124" creationId="{6830D6B5-744A-6C4D-8978-A2E3D91B39CF}"/>
          </ac:spMkLst>
        </pc:spChg>
        <pc:grpChg chg="add mod">
          <ac:chgData name="Guido Schmutz" userId="a64f9428-f742-43f7-a1e1-47e44dd40a39" providerId="ADAL" clId="{D59F5071-9631-564D-9D46-7F0F1DAA47EA}" dt="2020-05-07T19:50:33.980" v="4109" actId="1036"/>
          <ac:grpSpMkLst>
            <pc:docMk/>
            <pc:sldMk cId="502461710" sldId="1789"/>
            <ac:grpSpMk id="45" creationId="{03C60132-82C3-EB46-9641-CD6B85D843B9}"/>
          </ac:grpSpMkLst>
        </pc:grpChg>
        <pc:grpChg chg="mod">
          <ac:chgData name="Guido Schmutz" userId="a64f9428-f742-43f7-a1e1-47e44dd40a39" providerId="ADAL" clId="{D59F5071-9631-564D-9D46-7F0F1DAA47EA}" dt="2020-05-07T19:44:54.226" v="3572" actId="1035"/>
          <ac:grpSpMkLst>
            <pc:docMk/>
            <pc:sldMk cId="502461710" sldId="1789"/>
            <ac:grpSpMk id="47" creationId="{F59FEF44-6BF1-4A4E-91F1-C0E8FC212A99}"/>
          </ac:grpSpMkLst>
        </pc:grpChg>
        <pc:grpChg chg="add mod">
          <ac:chgData name="Guido Schmutz" userId="a64f9428-f742-43f7-a1e1-47e44dd40a39" providerId="ADAL" clId="{D59F5071-9631-564D-9D46-7F0F1DAA47EA}" dt="2020-05-07T19:50:33.980" v="4109" actId="1036"/>
          <ac:grpSpMkLst>
            <pc:docMk/>
            <pc:sldMk cId="502461710" sldId="1789"/>
            <ac:grpSpMk id="61" creationId="{BF731EF1-1878-5A44-A6CC-AB4E2A93D948}"/>
          </ac:grpSpMkLst>
        </pc:grpChg>
        <pc:grpChg chg="mod">
          <ac:chgData name="Guido Schmutz" userId="a64f9428-f742-43f7-a1e1-47e44dd40a39" providerId="ADAL" clId="{D59F5071-9631-564D-9D46-7F0F1DAA47EA}" dt="2020-05-07T19:44:54.226" v="3572" actId="1035"/>
          <ac:grpSpMkLst>
            <pc:docMk/>
            <pc:sldMk cId="502461710" sldId="1789"/>
            <ac:grpSpMk id="64" creationId="{11B7DC01-ACE9-2546-B302-CB5272123AB6}"/>
          </ac:grpSpMkLst>
        </pc:grpChg>
        <pc:grpChg chg="mod">
          <ac:chgData name="Guido Schmutz" userId="a64f9428-f742-43f7-a1e1-47e44dd40a39" providerId="ADAL" clId="{D59F5071-9631-564D-9D46-7F0F1DAA47EA}" dt="2020-05-07T19:46:22.917" v="3613" actId="1037"/>
          <ac:grpSpMkLst>
            <pc:docMk/>
            <pc:sldMk cId="502461710" sldId="1789"/>
            <ac:grpSpMk id="73" creationId="{CB5C5D4A-D20D-F849-BB30-512C65CBF36D}"/>
          </ac:grpSpMkLst>
        </pc:grpChg>
        <pc:grpChg chg="add del mod">
          <ac:chgData name="Guido Schmutz" userId="a64f9428-f742-43f7-a1e1-47e44dd40a39" providerId="ADAL" clId="{D59F5071-9631-564D-9D46-7F0F1DAA47EA}" dt="2020-05-07T19:45:05.628" v="3573" actId="478"/>
          <ac:grpSpMkLst>
            <pc:docMk/>
            <pc:sldMk cId="502461710" sldId="1789"/>
            <ac:grpSpMk id="77" creationId="{CEFA8CD3-39E7-E441-A76C-959ECB50D54D}"/>
          </ac:grpSpMkLst>
        </pc:grpChg>
        <pc:grpChg chg="mod">
          <ac:chgData name="Guido Schmutz" userId="a64f9428-f742-43f7-a1e1-47e44dd40a39" providerId="ADAL" clId="{D59F5071-9631-564D-9D46-7F0F1DAA47EA}" dt="2020-05-07T19:45:45.833" v="3593" actId="1037"/>
          <ac:grpSpMkLst>
            <pc:docMk/>
            <pc:sldMk cId="502461710" sldId="1789"/>
            <ac:grpSpMk id="122" creationId="{6F7CD3A4-DDB6-454F-8D7D-9F15499C5C3F}"/>
          </ac:grpSpMkLst>
        </pc:grpChg>
        <pc:picChg chg="add mod">
          <ac:chgData name="Guido Schmutz" userId="a64f9428-f742-43f7-a1e1-47e44dd40a39" providerId="ADAL" clId="{D59F5071-9631-564D-9D46-7F0F1DAA47EA}" dt="2020-05-07T19:50:33.980" v="4109" actId="1036"/>
          <ac:picMkLst>
            <pc:docMk/>
            <pc:sldMk cId="502461710" sldId="1789"/>
            <ac:picMk id="59" creationId="{C80A3B9D-E950-B847-9FEB-14B0D55BEC25}"/>
          </ac:picMkLst>
        </pc:picChg>
        <pc:picChg chg="mod">
          <ac:chgData name="Guido Schmutz" userId="a64f9428-f742-43f7-a1e1-47e44dd40a39" providerId="ADAL" clId="{D59F5071-9631-564D-9D46-7F0F1DAA47EA}" dt="2020-05-07T19:45:32.569" v="3577" actId="1076"/>
          <ac:picMkLst>
            <pc:docMk/>
            <pc:sldMk cId="502461710" sldId="1789"/>
            <ac:picMk id="71" creationId="{3DCD46F3-FE24-4242-8C7F-6584D1ECAB47}"/>
          </ac:picMkLst>
        </pc:picChg>
        <pc:picChg chg="mod">
          <ac:chgData name="Guido Schmutz" userId="a64f9428-f742-43f7-a1e1-47e44dd40a39" providerId="ADAL" clId="{D59F5071-9631-564D-9D46-7F0F1DAA47EA}" dt="2020-05-07T19:44:39.937" v="3568" actId="1076"/>
          <ac:picMkLst>
            <pc:docMk/>
            <pc:sldMk cId="502461710" sldId="1789"/>
            <ac:picMk id="80" creationId="{FB8BAC32-3CDF-C543-A8B9-AB0076DCC14D}"/>
          </ac:picMkLst>
        </pc:picChg>
        <pc:picChg chg="mod">
          <ac:chgData name="Guido Schmutz" userId="a64f9428-f742-43f7-a1e1-47e44dd40a39" providerId="ADAL" clId="{D59F5071-9631-564D-9D46-7F0F1DAA47EA}" dt="2020-05-07T19:45:45.833" v="3593" actId="1037"/>
          <ac:picMkLst>
            <pc:docMk/>
            <pc:sldMk cId="502461710" sldId="1789"/>
            <ac:picMk id="125" creationId="{305076A4-4FBE-5949-9E71-455E080E21EC}"/>
          </ac:picMkLst>
        </pc:picChg>
        <pc:cxnChg chg="mod">
          <ac:chgData name="Guido Schmutz" userId="a64f9428-f742-43f7-a1e1-47e44dd40a39" providerId="ADAL" clId="{D59F5071-9631-564D-9D46-7F0F1DAA47EA}" dt="2020-05-07T19:45:45.833" v="3593" actId="1037"/>
          <ac:cxnSpMkLst>
            <pc:docMk/>
            <pc:sldMk cId="502461710" sldId="1789"/>
            <ac:cxnSpMk id="57" creationId="{AE4D3430-4501-E64B-847D-B0C7FCE4E9BC}"/>
          </ac:cxnSpMkLst>
        </pc:cxnChg>
        <pc:cxnChg chg="mod">
          <ac:chgData name="Guido Schmutz" userId="a64f9428-f742-43f7-a1e1-47e44dd40a39" providerId="ADAL" clId="{D59F5071-9631-564D-9D46-7F0F1DAA47EA}" dt="2020-05-07T19:45:45.833" v="3593" actId="1037"/>
          <ac:cxnSpMkLst>
            <pc:docMk/>
            <pc:sldMk cId="502461710" sldId="1789"/>
            <ac:cxnSpMk id="65" creationId="{58283517-57AB-7242-90D1-6099828915CC}"/>
          </ac:cxnSpMkLst>
        </pc:cxnChg>
        <pc:cxnChg chg="add mod">
          <ac:chgData name="Guido Schmutz" userId="a64f9428-f742-43f7-a1e1-47e44dd40a39" providerId="ADAL" clId="{D59F5071-9631-564D-9D46-7F0F1DAA47EA}" dt="2020-05-07T19:50:33.980" v="4109" actId="1036"/>
          <ac:cxnSpMkLst>
            <pc:docMk/>
            <pc:sldMk cId="502461710" sldId="1789"/>
            <ac:cxnSpMk id="81" creationId="{B44EC47C-A6DA-C84A-8859-1C8651E9A17E}"/>
          </ac:cxnSpMkLst>
        </pc:cxnChg>
        <pc:cxnChg chg="add mod">
          <ac:chgData name="Guido Schmutz" userId="a64f9428-f742-43f7-a1e1-47e44dd40a39" providerId="ADAL" clId="{D59F5071-9631-564D-9D46-7F0F1DAA47EA}" dt="2020-05-07T19:50:33.980" v="4109" actId="1036"/>
          <ac:cxnSpMkLst>
            <pc:docMk/>
            <pc:sldMk cId="502461710" sldId="1789"/>
            <ac:cxnSpMk id="83" creationId="{A5973A38-3DCD-9849-A192-B6EF1C2A313D}"/>
          </ac:cxnSpMkLst>
        </pc:cxnChg>
        <pc:cxnChg chg="add mod">
          <ac:chgData name="Guido Schmutz" userId="a64f9428-f742-43f7-a1e1-47e44dd40a39" providerId="ADAL" clId="{D59F5071-9631-564D-9D46-7F0F1DAA47EA}" dt="2020-05-07T19:50:33.980" v="4109" actId="1036"/>
          <ac:cxnSpMkLst>
            <pc:docMk/>
            <pc:sldMk cId="502461710" sldId="1789"/>
            <ac:cxnSpMk id="85" creationId="{76BB8EE3-55E9-3241-8211-A2359542226B}"/>
          </ac:cxnSpMkLst>
        </pc:cxnChg>
        <pc:cxnChg chg="mod">
          <ac:chgData name="Guido Schmutz" userId="a64f9428-f742-43f7-a1e1-47e44dd40a39" providerId="ADAL" clId="{D59F5071-9631-564D-9D46-7F0F1DAA47EA}" dt="2020-05-07T19:50:33.980" v="4109" actId="1036"/>
          <ac:cxnSpMkLst>
            <pc:docMk/>
            <pc:sldMk cId="502461710" sldId="1789"/>
            <ac:cxnSpMk id="92" creationId="{D60C2A29-48AD-FB45-9077-B721F35230D0}"/>
          </ac:cxnSpMkLst>
        </pc:cxnChg>
        <pc:cxnChg chg="mod">
          <ac:chgData name="Guido Schmutz" userId="a64f9428-f742-43f7-a1e1-47e44dd40a39" providerId="ADAL" clId="{D59F5071-9631-564D-9D46-7F0F1DAA47EA}" dt="2020-05-07T19:44:54.226" v="3572" actId="1035"/>
          <ac:cxnSpMkLst>
            <pc:docMk/>
            <pc:sldMk cId="502461710" sldId="1789"/>
            <ac:cxnSpMk id="93" creationId="{0B72E614-9250-C443-B4AD-2ED0F36C8354}"/>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61481" cy="49895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71125" y="0"/>
            <a:ext cx="2961481" cy="498951"/>
          </a:xfrm>
          <a:prstGeom prst="rect">
            <a:avLst/>
          </a:prstGeom>
        </p:spPr>
        <p:txBody>
          <a:bodyPr vert="horz" lIns="91440" tIns="45720" rIns="91440" bIns="45720" rtlCol="0"/>
          <a:lstStyle>
            <a:lvl1pPr algn="r">
              <a:defRPr sz="1200"/>
            </a:lvl1pPr>
          </a:lstStyle>
          <a:p>
            <a:fld id="{9E158CDE-C114-442B-91BB-C02E4A897291}" type="datetimeFigureOut">
              <a:rPr lang="de-DE" smtClean="0"/>
              <a:t>16.04.21</a:t>
            </a:fld>
            <a:endParaRPr lang="de-DE"/>
          </a:p>
        </p:txBody>
      </p:sp>
      <p:sp>
        <p:nvSpPr>
          <p:cNvPr id="4" name="Fußzeilenplatzhalter 3"/>
          <p:cNvSpPr>
            <a:spLocks noGrp="1"/>
          </p:cNvSpPr>
          <p:nvPr>
            <p:ph type="ftr" sz="quarter" idx="2"/>
          </p:nvPr>
        </p:nvSpPr>
        <p:spPr>
          <a:xfrm>
            <a:off x="0" y="9478342"/>
            <a:ext cx="2961481" cy="498951"/>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71125" y="9478342"/>
            <a:ext cx="2961481" cy="498951"/>
          </a:xfrm>
          <a:prstGeom prst="rect">
            <a:avLst/>
          </a:prstGeom>
        </p:spPr>
        <p:txBody>
          <a:bodyPr vert="horz" lIns="91440" tIns="45720" rIns="91440" bIns="45720" rtlCol="0" anchor="b"/>
          <a:lstStyle>
            <a:lvl1pPr algn="r">
              <a:defRPr sz="1200"/>
            </a:lvl1pPr>
          </a:lstStyle>
          <a:p>
            <a:fld id="{90D94D9C-2044-4EEC-8AAC-456FB9F09C0A}" type="slidenum">
              <a:rPr lang="de-DE" smtClean="0"/>
              <a:t>‹#›</a:t>
            </a:fld>
            <a:endParaRPr lang="de-DE"/>
          </a:p>
        </p:txBody>
      </p:sp>
    </p:spTree>
    <p:extLst>
      <p:ext uri="{BB962C8B-B14F-4D97-AF65-F5344CB8AC3E}">
        <p14:creationId xmlns:p14="http://schemas.microsoft.com/office/powerpoint/2010/main" val="26391051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1143000" y="0"/>
            <a:ext cx="9139238" cy="5141913"/>
          </a:xfrm>
          <a:prstGeom prst="rect">
            <a:avLst/>
          </a:prstGeom>
          <a:noFill/>
          <a:ln w="12700">
            <a:no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0" y="5676181"/>
            <a:ext cx="6834188" cy="3907841"/>
          </a:xfrm>
          <a:prstGeom prst="rect">
            <a:avLst/>
          </a:prstGeom>
        </p:spPr>
        <p:txBody>
          <a:bodyPr vert="horz" lIns="252000" tIns="45720" rIns="25200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7" name="Foliennummernplatzhalter 6"/>
          <p:cNvSpPr>
            <a:spLocks noGrp="1"/>
          </p:cNvSpPr>
          <p:nvPr>
            <p:ph type="sldNum" sz="quarter" idx="5"/>
          </p:nvPr>
        </p:nvSpPr>
        <p:spPr>
          <a:xfrm>
            <a:off x="3871125" y="9750338"/>
            <a:ext cx="2961481" cy="226954"/>
          </a:xfrm>
          <a:prstGeom prst="rect">
            <a:avLst/>
          </a:prstGeom>
        </p:spPr>
        <p:txBody>
          <a:bodyPr vert="horz" lIns="91440" tIns="45720" rIns="91440" bIns="45720" rtlCol="0" anchor="b"/>
          <a:lstStyle>
            <a:lvl1pPr algn="r">
              <a:defRPr sz="1200"/>
            </a:lvl1pPr>
          </a:lstStyle>
          <a:p>
            <a:fld id="{F7608432-0240-4102-B75D-1C8A47998186}" type="slidenum">
              <a:rPr lang="de-DE" smtClean="0"/>
              <a:t>‹#›</a:t>
            </a:fld>
            <a:endParaRPr lang="de-DE"/>
          </a:p>
        </p:txBody>
      </p:sp>
      <p:cxnSp>
        <p:nvCxnSpPr>
          <p:cNvPr id="9" name="Gerade Verbindung 8"/>
          <p:cNvCxnSpPr/>
          <p:nvPr/>
        </p:nvCxnSpPr>
        <p:spPr>
          <a:xfrm>
            <a:off x="0" y="5350005"/>
            <a:ext cx="6834188" cy="0"/>
          </a:xfrm>
          <a:prstGeom prst="line">
            <a:avLst/>
          </a:prstGeom>
          <a:ln>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878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1200"/>
      </a:spcBef>
      <a:defRPr sz="1200" kern="1200">
        <a:solidFill>
          <a:srgbClr val="535353"/>
        </a:solidFill>
        <a:latin typeface="Arial" panose="020B0604020202020204" pitchFamily="34" charset="0"/>
        <a:ea typeface="Segoe UI" pitchFamily="34" charset="0"/>
        <a:cs typeface="Arial" panose="020B0604020202020204" pitchFamily="34" charset="0"/>
      </a:defRPr>
    </a:lvl1pPr>
    <a:lvl2pPr marL="171450" indent="-171450" algn="l" defTabSz="914400" rtl="0" eaLnBrk="1" latinLnBrk="0" hangingPunct="1">
      <a:spcBef>
        <a:spcPts val="1200"/>
      </a:spcBef>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2pPr>
    <a:lvl3pPr marL="361950" indent="-190500" algn="l" defTabSz="914400" rtl="0" eaLnBrk="1" latinLnBrk="0" hangingPunct="1">
      <a:spcBef>
        <a:spcPts val="600"/>
      </a:spcBef>
      <a:buFont typeface="Arial" pitchFamily="34" charset="0"/>
      <a:buChar char="•"/>
      <a:tabLst/>
      <a:defRPr sz="1200" kern="1200">
        <a:solidFill>
          <a:srgbClr val="535353"/>
        </a:solidFill>
        <a:latin typeface="Arial" panose="020B0604020202020204" pitchFamily="34" charset="0"/>
        <a:ea typeface="Segoe UI" pitchFamily="34" charset="0"/>
        <a:cs typeface="Arial" panose="020B0604020202020204" pitchFamily="34" charset="0"/>
      </a:defRPr>
    </a:lvl3pPr>
    <a:lvl4pPr marL="533400" indent="-171450" algn="l" defTabSz="914400" rtl="0" eaLnBrk="1" latinLnBrk="0" hangingPunct="1">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4pPr>
    <a:lvl5pPr marL="1828800" algn="l" defTabSz="914400" rtl="0" eaLnBrk="1" latinLnBrk="0" hangingPunct="1">
      <a:defRPr sz="1200" kern="1200">
        <a:solidFill>
          <a:srgbClr val="535353"/>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10"/>
          </p:nvPr>
        </p:nvSpPr>
        <p:spPr/>
        <p:txBody>
          <a:bodyPr/>
          <a:lstStyle/>
          <a:p>
            <a:fld id="{F7608432-0240-4102-B75D-1C8A47998186}" type="slidenum">
              <a:rPr lang="de-DE" smtClean="0"/>
              <a:t>1</a:t>
            </a:fld>
            <a:endParaRPr lang="de-DE"/>
          </a:p>
        </p:txBody>
      </p:sp>
    </p:spTree>
    <p:extLst>
      <p:ext uri="{BB962C8B-B14F-4D97-AF65-F5344CB8AC3E}">
        <p14:creationId xmlns:p14="http://schemas.microsoft.com/office/powerpoint/2010/main" val="4189768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608432-0240-4102-B75D-1C8A47998186}" type="slidenum">
              <a:rPr lang="de-DE" smtClean="0"/>
              <a:t>18</a:t>
            </a:fld>
            <a:endParaRPr lang="de-DE"/>
          </a:p>
        </p:txBody>
      </p:sp>
    </p:spTree>
    <p:extLst>
      <p:ext uri="{BB962C8B-B14F-4D97-AF65-F5344CB8AC3E}">
        <p14:creationId xmlns:p14="http://schemas.microsoft.com/office/powerpoint/2010/main" val="4212165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English version</a:t>
            </a:r>
            <a:endParaRPr lang="de-CH" dirty="0"/>
          </a:p>
        </p:txBody>
      </p:sp>
      <p:sp>
        <p:nvSpPr>
          <p:cNvPr id="4" name="Foliennummernplatzhalter 3"/>
          <p:cNvSpPr>
            <a:spLocks noGrp="1"/>
          </p:cNvSpPr>
          <p:nvPr>
            <p:ph type="sldNum" sz="quarter" idx="5"/>
          </p:nvPr>
        </p:nvSpPr>
        <p:spPr/>
        <p:txBody>
          <a:bodyPr/>
          <a:lstStyle/>
          <a:p>
            <a:fld id="{5C6F7B8D-E84E-4BC3-BEBA-C1B36424D86B}" type="slidenum">
              <a:rPr lang="de-CH" smtClean="0"/>
              <a:t>20</a:t>
            </a:fld>
            <a:endParaRPr lang="de-CH"/>
          </a:p>
        </p:txBody>
      </p:sp>
    </p:spTree>
    <p:extLst>
      <p:ext uri="{BB962C8B-B14F-4D97-AF65-F5344CB8AC3E}">
        <p14:creationId xmlns:p14="http://schemas.microsoft.com/office/powerpoint/2010/main" val="122001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7608432-0240-4102-B75D-1C8A47998186}" type="slidenum">
              <a:rPr lang="de-DE" smtClean="0"/>
              <a:pPr/>
              <a:t>21</a:t>
            </a:fld>
            <a:endParaRPr lang="de-DE"/>
          </a:p>
        </p:txBody>
      </p:sp>
    </p:spTree>
    <p:extLst>
      <p:ext uri="{BB962C8B-B14F-4D97-AF65-F5344CB8AC3E}">
        <p14:creationId xmlns:p14="http://schemas.microsoft.com/office/powerpoint/2010/main" val="270086240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8.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sv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emf"/><Relationship Id="rId2" Type="http://schemas.openxmlformats.org/officeDocument/2006/relationships/image" Target="../media/image17.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7.svg"/><Relationship Id="rId2" Type="http://schemas.openxmlformats.org/officeDocument/2006/relationships/image" Target="../media/image29.jp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5.svg"/><Relationship Id="rId4"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34.png"/><Relationship Id="rId4" Type="http://schemas.openxmlformats.org/officeDocument/2006/relationships/image" Target="../media/image14.svg"/><Relationship Id="rId9" Type="http://schemas.openxmlformats.org/officeDocument/2006/relationships/image" Target="../media/image36.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_Title_B">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7402C7F4-8C40-4D04-A5B3-9F9E56286FBE}"/>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499035" y="4729255"/>
            <a:ext cx="5562600" cy="262504"/>
          </a:xfrm>
          <a:prstGeom prst="rect">
            <a:avLst/>
          </a:prstGeom>
        </p:spPr>
      </p:pic>
    </p:spTree>
    <p:extLst>
      <p:ext uri="{BB962C8B-B14F-4D97-AF65-F5344CB8AC3E}">
        <p14:creationId xmlns:p14="http://schemas.microsoft.com/office/powerpoint/2010/main" val="205860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3_Kapitel_B_lila">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3C67582C-2D49-48EE-B03E-1B6C28A3A250}"/>
              </a:ext>
            </a:extLst>
          </p:cNvPr>
          <p:cNvSpPr/>
          <p:nvPr userDrawn="1"/>
        </p:nvSpPr>
        <p:spPr>
          <a:xfrm>
            <a:off x="-11010" y="-1"/>
            <a:ext cx="9155010" cy="3924299"/>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17" name="Grafik 16">
            <a:extLst>
              <a:ext uri="{FF2B5EF4-FFF2-40B4-BE49-F238E27FC236}">
                <a16:creationId xmlns:a16="http://schemas.microsoft.com/office/drawing/2014/main" id="{47DFC092-A942-4224-B76B-183ACC3B8E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8" name="Titel 1">
            <a:extLst>
              <a:ext uri="{FF2B5EF4-FFF2-40B4-BE49-F238E27FC236}">
                <a16:creationId xmlns:a16="http://schemas.microsoft.com/office/drawing/2014/main" id="{CA15387C-2715-4DAC-B6D7-ADA2AA2CA010}"/>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sp>
        <p:nvSpPr>
          <p:cNvPr id="19" name="Datumsplatzhalter 3">
            <a:extLst>
              <a:ext uri="{FF2B5EF4-FFF2-40B4-BE49-F238E27FC236}">
                <a16:creationId xmlns:a16="http://schemas.microsoft.com/office/drawing/2014/main" id="{08DF3C16-9D31-4812-8763-A8FB7F96ED25}"/>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B8CB4D-28D3-4DE4-8587-1696B5BFDC15}"/>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7520853E-47E9-4612-97E1-8AB2BA1D1465}"/>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06700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t">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C66A956-B0FF-4319-9B71-E4531186362B}"/>
              </a:ext>
            </a:extLst>
          </p:cNvPr>
          <p:cNvSpPr/>
          <p:nvPr userDrawn="1"/>
        </p:nvSpPr>
        <p:spPr>
          <a:xfrm>
            <a:off x="-11010" y="-1"/>
            <a:ext cx="9155010" cy="3924299"/>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DE85DEA6-17F2-4AFC-BC2F-05A406D4BCFD}"/>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3369EA8D-B86D-4B83-BB75-16A59680A79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C96C2F84-0FF5-4C9E-AF01-D5009219312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5DC4A7-5535-4FCE-BB48-E802E6205CAE}"/>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774571A-8C5E-44A5-A068-8AA7E65AE5A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972534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3_Kapitel_B_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01AC582-1C43-4B27-92CD-CC98F881CFD3}"/>
              </a:ext>
            </a:extLst>
          </p:cNvPr>
          <p:cNvSpPr/>
          <p:nvPr userDrawn="1"/>
        </p:nvSpPr>
        <p:spPr>
          <a:xfrm>
            <a:off x="-11010" y="-1"/>
            <a:ext cx="9155010" cy="3924299"/>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1343DAFB-CFA7-4C3E-BB19-0EF647D01D05}"/>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9EB3827D-7209-4D67-8A7F-93493C8072E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D56F2200-CFDD-4F9C-A826-D2A51630069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00ABE1D4-35DF-451B-A8F6-603A16531D66}"/>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B3A3C30-14AE-4792-A8EB-78D8015A1F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473763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4_Content_1">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A77B4694-570E-4975-9A1B-BA45EB3B75F0}"/>
              </a:ext>
            </a:extLst>
          </p:cNvPr>
          <p:cNvSpPr>
            <a:spLocks noGrp="1"/>
          </p:cNvSpPr>
          <p:nvPr>
            <p:ph type="title"/>
          </p:nvPr>
        </p:nvSpPr>
        <p:spPr>
          <a:xfrm>
            <a:off x="266006" y="120885"/>
            <a:ext cx="7235933" cy="588376"/>
          </a:xfrm>
        </p:spPr>
        <p:txBody>
          <a:bodyPr anchor="t" anchorCtr="0"/>
          <a:lstStyle>
            <a:lvl1pPr>
              <a:defRPr>
                <a:latin typeface="Nunito" pitchFamily="2" charset="77"/>
              </a:defRPr>
            </a:lvl1pPr>
          </a:lstStyle>
          <a:p>
            <a:r>
              <a:rPr lang="en-US"/>
              <a:t>Click to edit Master title style</a:t>
            </a:r>
            <a:endParaRPr lang="de-DE"/>
          </a:p>
        </p:txBody>
      </p:sp>
      <p:sp>
        <p:nvSpPr>
          <p:cNvPr id="13" name="Textplatzhalter 6">
            <a:extLst>
              <a:ext uri="{FF2B5EF4-FFF2-40B4-BE49-F238E27FC236}">
                <a16:creationId xmlns:a16="http://schemas.microsoft.com/office/drawing/2014/main" id="{5BB802A0-5BB8-4824-A8BC-673A16C35E01}"/>
              </a:ext>
            </a:extLst>
          </p:cNvPr>
          <p:cNvSpPr>
            <a:spLocks noGrp="1"/>
          </p:cNvSpPr>
          <p:nvPr>
            <p:ph type="body" sz="quarter" idx="13"/>
          </p:nvPr>
        </p:nvSpPr>
        <p:spPr>
          <a:xfrm>
            <a:off x="266006" y="839585"/>
            <a:ext cx="8698607" cy="3832167"/>
          </a:xfrm>
        </p:spPr>
        <p:txBody>
          <a:bodyPr/>
          <a:lstStyle/>
          <a:p>
            <a:pPr lvl="0"/>
            <a:r>
              <a:rPr lang="en-US"/>
              <a:t>Click to edit Master text styles</a:t>
            </a:r>
          </a:p>
        </p:txBody>
      </p:sp>
      <p:sp>
        <p:nvSpPr>
          <p:cNvPr id="14" name="Datumsplatzhalter 3">
            <a:extLst>
              <a:ext uri="{FF2B5EF4-FFF2-40B4-BE49-F238E27FC236}">
                <a16:creationId xmlns:a16="http://schemas.microsoft.com/office/drawing/2014/main" id="{09D99876-60E0-417A-8567-F163235ED583}"/>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5" name="Fußzeilenplatzhalter 4">
            <a:extLst>
              <a:ext uri="{FF2B5EF4-FFF2-40B4-BE49-F238E27FC236}">
                <a16:creationId xmlns:a16="http://schemas.microsoft.com/office/drawing/2014/main" id="{1793CE4D-22C3-4F9F-9CF7-1EFEE4BC12A1}"/>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6" name="Foliennummernplatzhalter 5">
            <a:extLst>
              <a:ext uri="{FF2B5EF4-FFF2-40B4-BE49-F238E27FC236}">
                <a16:creationId xmlns:a16="http://schemas.microsoft.com/office/drawing/2014/main" id="{4861E02D-CB25-4CF6-88D1-EB22C74259D7}"/>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527850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4_Content_2">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845DB9C-1CC1-4BF6-BC71-6EECD640F43C}"/>
              </a:ext>
            </a:extLst>
          </p:cNvPr>
          <p:cNvSpPr>
            <a:spLocks noGrp="1"/>
          </p:cNvSpPr>
          <p:nvPr>
            <p:ph type="title" hasCustomPrompt="1"/>
          </p:nvPr>
        </p:nvSpPr>
        <p:spPr>
          <a:xfrm>
            <a:off x="266006" y="119961"/>
            <a:ext cx="7235933" cy="824768"/>
          </a:xfrm>
        </p:spPr>
        <p:txBody>
          <a:bodyPr anchor="t" anchorCtr="0"/>
          <a:lstStyle>
            <a:lvl1pPr>
              <a:defRPr>
                <a:latin typeface="Nunito" pitchFamily="2" charset="77"/>
              </a:defRPr>
            </a:lvl1pPr>
          </a:lstStyle>
          <a:p>
            <a:r>
              <a:rPr lang="de-DE"/>
              <a:t>Mastertitelformat</a:t>
            </a:r>
            <a:br>
              <a:rPr lang="de-DE"/>
            </a:br>
            <a:r>
              <a:rPr lang="de-DE"/>
              <a:t>bearbeiten</a:t>
            </a:r>
          </a:p>
        </p:txBody>
      </p:sp>
      <p:sp>
        <p:nvSpPr>
          <p:cNvPr id="10" name="Textplatzhalter 6">
            <a:extLst>
              <a:ext uri="{FF2B5EF4-FFF2-40B4-BE49-F238E27FC236}">
                <a16:creationId xmlns:a16="http://schemas.microsoft.com/office/drawing/2014/main" id="{AC23AA8B-F205-4E84-B06B-8DF2304A9007}"/>
              </a:ext>
            </a:extLst>
          </p:cNvPr>
          <p:cNvSpPr>
            <a:spLocks noGrp="1"/>
          </p:cNvSpPr>
          <p:nvPr>
            <p:ph type="body" sz="quarter" idx="13"/>
          </p:nvPr>
        </p:nvSpPr>
        <p:spPr>
          <a:xfrm>
            <a:off x="266006" y="1142063"/>
            <a:ext cx="8698607" cy="3440098"/>
          </a:xfrm>
        </p:spPr>
        <p:txBody>
          <a:bodyPr/>
          <a:lstStyle/>
          <a:p>
            <a:pPr lvl="0"/>
            <a:r>
              <a:rPr lang="en-US"/>
              <a:t>Click to edit Master text styles</a:t>
            </a:r>
          </a:p>
        </p:txBody>
      </p:sp>
      <p:sp>
        <p:nvSpPr>
          <p:cNvPr id="11" name="Datumsplatzhalter 3">
            <a:extLst>
              <a:ext uri="{FF2B5EF4-FFF2-40B4-BE49-F238E27FC236}">
                <a16:creationId xmlns:a16="http://schemas.microsoft.com/office/drawing/2014/main" id="{C40AFFC1-5C34-4994-BF5F-AD132A511D8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2" name="Fußzeilenplatzhalter 4">
            <a:extLst>
              <a:ext uri="{FF2B5EF4-FFF2-40B4-BE49-F238E27FC236}">
                <a16:creationId xmlns:a16="http://schemas.microsoft.com/office/drawing/2014/main" id="{C6124B7C-A990-4786-B7E0-E4D8D544D2A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3" name="Foliennummernplatzhalter 5">
            <a:extLst>
              <a:ext uri="{FF2B5EF4-FFF2-40B4-BE49-F238E27FC236}">
                <a16:creationId xmlns:a16="http://schemas.microsoft.com/office/drawing/2014/main" id="{7DA6385C-DBEB-4C72-9F77-F4103A6400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506096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04_Content_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DBD714-63EC-4A2A-A7E9-99F5ADB87604}"/>
              </a:ext>
            </a:extLst>
          </p:cNvPr>
          <p:cNvSpPr>
            <a:spLocks noGrp="1"/>
          </p:cNvSpPr>
          <p:nvPr>
            <p:ph type="title"/>
          </p:nvPr>
        </p:nvSpPr>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C317C957-EA31-48D1-B24A-3EA51261B7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a:extLst>
              <a:ext uri="{FF2B5EF4-FFF2-40B4-BE49-F238E27FC236}">
                <a16:creationId xmlns:a16="http://schemas.microsoft.com/office/drawing/2014/main" id="{685F4694-0201-4A95-A80F-07275745B6B4}"/>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E68C536E-E9F4-42E9-BC42-1D2DFCA05F6C}"/>
              </a:ext>
            </a:extLst>
          </p:cNvPr>
          <p:cNvSpPr>
            <a:spLocks noGrp="1"/>
          </p:cNvSpPr>
          <p:nvPr>
            <p:ph type="ftr" sz="quarter" idx="11"/>
          </p:nvPr>
        </p:nvSpPr>
        <p:spPr/>
        <p:txBody>
          <a:bodyPr/>
          <a:lstStyle/>
          <a:p>
            <a:r>
              <a:rPr lang="de-DE"/>
              <a:t>Streaming Visualisation</a:t>
            </a:r>
          </a:p>
        </p:txBody>
      </p:sp>
      <p:sp>
        <p:nvSpPr>
          <p:cNvPr id="6" name="Foliennummernplatzhalter 5">
            <a:extLst>
              <a:ext uri="{FF2B5EF4-FFF2-40B4-BE49-F238E27FC236}">
                <a16:creationId xmlns:a16="http://schemas.microsoft.com/office/drawing/2014/main" id="{E35ED5B3-4BF8-4524-8990-0257D2E94842}"/>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899561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EE116146-E8B1-4617-8971-BD3AC89F3EB7}"/>
              </a:ext>
            </a:extLst>
          </p:cNvPr>
          <p:cNvSpPr>
            <a:spLocks noGrp="1"/>
          </p:cNvSpPr>
          <p:nvPr>
            <p:ph type="title"/>
          </p:nvPr>
        </p:nvSpPr>
        <p:spPr>
          <a:xfrm>
            <a:off x="266006" y="89368"/>
            <a:ext cx="7235933" cy="551781"/>
          </a:xfrm>
        </p:spPr>
        <p:txBody>
          <a:bodyPr anchor="t" anchorCtr="0"/>
          <a:lstStyle>
            <a:lvl1pPr>
              <a:defRPr>
                <a:latin typeface="Nunito" pitchFamily="2" charset="77"/>
              </a:defRPr>
            </a:lvl1pPr>
          </a:lstStyle>
          <a:p>
            <a:r>
              <a:rPr lang="en-US"/>
              <a:t>Click to edit Master title style</a:t>
            </a:r>
            <a:endParaRPr lang="de-DE"/>
          </a:p>
        </p:txBody>
      </p:sp>
      <p:sp>
        <p:nvSpPr>
          <p:cNvPr id="10" name="Textplatzhalter 6">
            <a:extLst>
              <a:ext uri="{FF2B5EF4-FFF2-40B4-BE49-F238E27FC236}">
                <a16:creationId xmlns:a16="http://schemas.microsoft.com/office/drawing/2014/main" id="{2F00A3AA-D5FA-489A-81ED-184C91BCABBE}"/>
              </a:ext>
            </a:extLst>
          </p:cNvPr>
          <p:cNvSpPr>
            <a:spLocks noGrp="1"/>
          </p:cNvSpPr>
          <p:nvPr>
            <p:ph type="body" sz="quarter" idx="13"/>
          </p:nvPr>
        </p:nvSpPr>
        <p:spPr>
          <a:xfrm>
            <a:off x="266006" y="867412"/>
            <a:ext cx="4072605" cy="3746271"/>
          </a:xfrm>
        </p:spPr>
        <p:txBody>
          <a:bodyPr/>
          <a:lstStyle/>
          <a:p>
            <a:pPr lvl="0"/>
            <a:r>
              <a:rPr lang="en-US"/>
              <a:t>Click to edit Master text styles</a:t>
            </a:r>
          </a:p>
        </p:txBody>
      </p:sp>
      <p:sp>
        <p:nvSpPr>
          <p:cNvPr id="11" name="Bildplatzhalter 7">
            <a:extLst>
              <a:ext uri="{FF2B5EF4-FFF2-40B4-BE49-F238E27FC236}">
                <a16:creationId xmlns:a16="http://schemas.microsoft.com/office/drawing/2014/main" id="{9A742A66-B2CB-4A90-A622-587833F78200}"/>
              </a:ext>
            </a:extLst>
          </p:cNvPr>
          <p:cNvSpPr>
            <a:spLocks noGrp="1"/>
          </p:cNvSpPr>
          <p:nvPr>
            <p:ph type="pic" sz="quarter" idx="14"/>
          </p:nvPr>
        </p:nvSpPr>
        <p:spPr>
          <a:xfrm>
            <a:off x="4472115" y="856211"/>
            <a:ext cx="4485811" cy="3746270"/>
          </a:xfrm>
        </p:spPr>
        <p:txBody>
          <a:bodyPr/>
          <a:lstStyle/>
          <a:p>
            <a:r>
              <a:rPr lang="en-US"/>
              <a:t>Click icon to add picture</a:t>
            </a:r>
            <a:endParaRPr lang="de-DE"/>
          </a:p>
        </p:txBody>
      </p:sp>
      <p:sp>
        <p:nvSpPr>
          <p:cNvPr id="12" name="Datumsplatzhalter 3">
            <a:extLst>
              <a:ext uri="{FF2B5EF4-FFF2-40B4-BE49-F238E27FC236}">
                <a16:creationId xmlns:a16="http://schemas.microsoft.com/office/drawing/2014/main" id="{70379DC1-5948-4231-8375-DBF1820159FF}"/>
              </a:ext>
            </a:extLst>
          </p:cNvPr>
          <p:cNvSpPr>
            <a:spLocks noGrp="1"/>
          </p:cNvSpPr>
          <p:nvPr>
            <p:ph type="dt" sz="half" idx="10"/>
          </p:nvPr>
        </p:nvSpPr>
        <p:spPr>
          <a:xfrm>
            <a:off x="931024" y="4712670"/>
            <a:ext cx="889463" cy="274637"/>
          </a:xfrm>
        </p:spPr>
        <p:txBody>
          <a:bodyPr/>
          <a:lstStyle/>
          <a:p>
            <a:endParaRPr lang="de-DE"/>
          </a:p>
        </p:txBody>
      </p:sp>
      <p:sp>
        <p:nvSpPr>
          <p:cNvPr id="13" name="Fußzeilenplatzhalter 4">
            <a:extLst>
              <a:ext uri="{FF2B5EF4-FFF2-40B4-BE49-F238E27FC236}">
                <a16:creationId xmlns:a16="http://schemas.microsoft.com/office/drawing/2014/main" id="{C7E87F2C-B543-4A0F-85FA-CF497B9994A8}"/>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4" name="Foliennummernplatzhalter 5">
            <a:extLst>
              <a:ext uri="{FF2B5EF4-FFF2-40B4-BE49-F238E27FC236}">
                <a16:creationId xmlns:a16="http://schemas.microsoft.com/office/drawing/2014/main" id="{2DBA6980-F2C7-40C6-B8DE-2C772F6393EC}"/>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626494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4_Content_5">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46044BA-9965-4564-BC64-F3ACFFBC37C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68F00A44-39B8-4312-B74D-58128BEDBF16}"/>
              </a:ext>
            </a:extLst>
          </p:cNvPr>
          <p:cNvSpPr>
            <a:spLocks noGrp="1"/>
          </p:cNvSpPr>
          <p:nvPr>
            <p:ph type="pic" sz="quarter" idx="14"/>
          </p:nvPr>
        </p:nvSpPr>
        <p:spPr>
          <a:xfrm>
            <a:off x="4663373" y="879316"/>
            <a:ext cx="1938804" cy="1301149"/>
          </a:xfrm>
        </p:spPr>
        <p:txBody>
          <a:bodyPr/>
          <a:lstStyle/>
          <a:p>
            <a:r>
              <a:rPr lang="en-US"/>
              <a:t>Click icon to add picture</a:t>
            </a:r>
            <a:endParaRPr lang="de-DE"/>
          </a:p>
        </p:txBody>
      </p:sp>
      <p:sp>
        <p:nvSpPr>
          <p:cNvPr id="11" name="Bildplatzhalter 7">
            <a:extLst>
              <a:ext uri="{FF2B5EF4-FFF2-40B4-BE49-F238E27FC236}">
                <a16:creationId xmlns:a16="http://schemas.microsoft.com/office/drawing/2014/main" id="{6B1CA868-CDD8-4CDE-86CB-490189DF93F1}"/>
              </a:ext>
            </a:extLst>
          </p:cNvPr>
          <p:cNvSpPr>
            <a:spLocks noGrp="1"/>
          </p:cNvSpPr>
          <p:nvPr>
            <p:ph type="pic" sz="quarter" idx="15"/>
          </p:nvPr>
        </p:nvSpPr>
        <p:spPr>
          <a:xfrm>
            <a:off x="266006" y="879315"/>
            <a:ext cx="4289219" cy="3168464"/>
          </a:xfrm>
        </p:spPr>
        <p:txBody>
          <a:bodyPr/>
          <a:lstStyle/>
          <a:p>
            <a:r>
              <a:rPr lang="en-US"/>
              <a:t>Click icon to add picture</a:t>
            </a:r>
            <a:endParaRPr lang="de-DE"/>
          </a:p>
        </p:txBody>
      </p:sp>
      <p:sp>
        <p:nvSpPr>
          <p:cNvPr id="12" name="Bildplatzhalter 7">
            <a:extLst>
              <a:ext uri="{FF2B5EF4-FFF2-40B4-BE49-F238E27FC236}">
                <a16:creationId xmlns:a16="http://schemas.microsoft.com/office/drawing/2014/main" id="{A246EF04-7AB8-41B9-8397-57D4D4D07135}"/>
              </a:ext>
            </a:extLst>
          </p:cNvPr>
          <p:cNvSpPr>
            <a:spLocks noGrp="1"/>
          </p:cNvSpPr>
          <p:nvPr>
            <p:ph type="pic" sz="quarter" idx="16"/>
          </p:nvPr>
        </p:nvSpPr>
        <p:spPr>
          <a:xfrm>
            <a:off x="6710325" y="879316"/>
            <a:ext cx="2129661" cy="1733135"/>
          </a:xfrm>
        </p:spPr>
        <p:txBody>
          <a:bodyPr/>
          <a:lstStyle/>
          <a:p>
            <a:r>
              <a:rPr lang="en-US"/>
              <a:t>Click icon to add picture</a:t>
            </a:r>
            <a:endParaRPr lang="de-DE"/>
          </a:p>
        </p:txBody>
      </p:sp>
      <p:sp>
        <p:nvSpPr>
          <p:cNvPr id="13" name="Bildplatzhalter 7">
            <a:extLst>
              <a:ext uri="{FF2B5EF4-FFF2-40B4-BE49-F238E27FC236}">
                <a16:creationId xmlns:a16="http://schemas.microsoft.com/office/drawing/2014/main" id="{F009CE96-EDBA-46E1-8BE6-3764D0A87FF6}"/>
              </a:ext>
            </a:extLst>
          </p:cNvPr>
          <p:cNvSpPr>
            <a:spLocks noGrp="1"/>
          </p:cNvSpPr>
          <p:nvPr>
            <p:ph type="pic" sz="quarter" idx="17"/>
          </p:nvPr>
        </p:nvSpPr>
        <p:spPr>
          <a:xfrm>
            <a:off x="4663373" y="2314644"/>
            <a:ext cx="1938804" cy="1733135"/>
          </a:xfrm>
        </p:spPr>
        <p:txBody>
          <a:bodyPr/>
          <a:lstStyle/>
          <a:p>
            <a:r>
              <a:rPr lang="en-US"/>
              <a:t>Click icon to add picture</a:t>
            </a:r>
            <a:endParaRPr lang="de-DE"/>
          </a:p>
        </p:txBody>
      </p:sp>
      <p:sp>
        <p:nvSpPr>
          <p:cNvPr id="14" name="Bildplatzhalter 7">
            <a:extLst>
              <a:ext uri="{FF2B5EF4-FFF2-40B4-BE49-F238E27FC236}">
                <a16:creationId xmlns:a16="http://schemas.microsoft.com/office/drawing/2014/main" id="{06FDF7DB-374E-46E3-9ACF-59C3DC604A8B}"/>
              </a:ext>
            </a:extLst>
          </p:cNvPr>
          <p:cNvSpPr>
            <a:spLocks noGrp="1"/>
          </p:cNvSpPr>
          <p:nvPr>
            <p:ph type="pic" sz="quarter" idx="18"/>
          </p:nvPr>
        </p:nvSpPr>
        <p:spPr>
          <a:xfrm>
            <a:off x="6710325" y="2744013"/>
            <a:ext cx="2129661" cy="1301149"/>
          </a:xfrm>
        </p:spPr>
        <p:txBody>
          <a:bodyPr/>
          <a:lstStyle/>
          <a:p>
            <a:r>
              <a:rPr lang="en-US"/>
              <a:t>Click icon to add picture</a:t>
            </a:r>
            <a:endParaRPr lang="de-DE"/>
          </a:p>
        </p:txBody>
      </p:sp>
      <p:sp>
        <p:nvSpPr>
          <p:cNvPr id="15" name="Datumsplatzhalter 3">
            <a:extLst>
              <a:ext uri="{FF2B5EF4-FFF2-40B4-BE49-F238E27FC236}">
                <a16:creationId xmlns:a16="http://schemas.microsoft.com/office/drawing/2014/main" id="{07E86153-C323-4264-B22F-AEF5D7A9E22A}"/>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E479F8CE-C5CB-47A3-91D9-F3C4BBCED1BC}"/>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AD49767D-4A65-4126-9DF4-01018EB115E5}"/>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181817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6_Code_1">
    <p:spTree>
      <p:nvGrpSpPr>
        <p:cNvPr id="1" name=""/>
        <p:cNvGrpSpPr/>
        <p:nvPr/>
      </p:nvGrpSpPr>
      <p:grpSpPr>
        <a:xfrm>
          <a:off x="0" y="0"/>
          <a:ext cx="0" cy="0"/>
          <a:chOff x="0" y="0"/>
          <a:chExt cx="0" cy="0"/>
        </a:xfrm>
      </p:grpSpPr>
      <p:sp>
        <p:nvSpPr>
          <p:cNvPr id="12" name="Inhaltsplatzhalter 8"/>
          <p:cNvSpPr>
            <a:spLocks noGrp="1"/>
          </p:cNvSpPr>
          <p:nvPr>
            <p:ph sz="quarter" idx="17"/>
          </p:nvPr>
        </p:nvSpPr>
        <p:spPr>
          <a:xfrm>
            <a:off x="266006" y="2327179"/>
            <a:ext cx="8151160" cy="489142"/>
          </a:xfrm>
        </p:spPr>
        <p:txBody>
          <a:bodyPr/>
          <a:lstStyle/>
          <a:p>
            <a:pPr lvl="0"/>
            <a:r>
              <a:rPr lang="en-US"/>
              <a:t>Click to edit Master text styles</a:t>
            </a:r>
          </a:p>
        </p:txBody>
      </p:sp>
      <p:sp>
        <p:nvSpPr>
          <p:cNvPr id="14" name="Inhaltsplatzhalter 8"/>
          <p:cNvSpPr>
            <a:spLocks noGrp="1"/>
          </p:cNvSpPr>
          <p:nvPr>
            <p:ph sz="quarter" idx="19"/>
          </p:nvPr>
        </p:nvSpPr>
        <p:spPr>
          <a:xfrm>
            <a:off x="266006" y="821711"/>
            <a:ext cx="8151160" cy="489142"/>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1388878"/>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5" name="Textplatzhalter 11"/>
          <p:cNvSpPr>
            <a:spLocks noGrp="1"/>
          </p:cNvSpPr>
          <p:nvPr>
            <p:ph type="body" sz="quarter" idx="20" hasCustomPrompt="1"/>
          </p:nvPr>
        </p:nvSpPr>
        <p:spPr bwMode="gray">
          <a:xfrm>
            <a:off x="260592" y="2922687"/>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1" name="Titel 1">
            <a:extLst>
              <a:ext uri="{FF2B5EF4-FFF2-40B4-BE49-F238E27FC236}">
                <a16:creationId xmlns:a16="http://schemas.microsoft.com/office/drawing/2014/main" id="{3CB9CC95-DA84-E647-939E-D25C3DF414F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3" name="Datumsplatzhalter 3">
            <a:extLst>
              <a:ext uri="{FF2B5EF4-FFF2-40B4-BE49-F238E27FC236}">
                <a16:creationId xmlns:a16="http://schemas.microsoft.com/office/drawing/2014/main" id="{D0CC3800-DF97-E340-AD61-35C134DA44DC}"/>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063538CD-B88E-E148-9EB7-3FAE9E8CC481}"/>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0419B832-494C-0B40-903A-4AD5A587B593}"/>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612551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6_Code_2">
    <p:spTree>
      <p:nvGrpSpPr>
        <p:cNvPr id="1" name=""/>
        <p:cNvGrpSpPr/>
        <p:nvPr/>
      </p:nvGrpSpPr>
      <p:grpSpPr>
        <a:xfrm>
          <a:off x="0" y="0"/>
          <a:ext cx="0" cy="0"/>
          <a:chOff x="0" y="0"/>
          <a:chExt cx="0" cy="0"/>
        </a:xfrm>
      </p:grpSpPr>
      <p:sp>
        <p:nvSpPr>
          <p:cNvPr id="14" name="Inhaltsplatzhalter 8"/>
          <p:cNvSpPr>
            <a:spLocks noGrp="1"/>
          </p:cNvSpPr>
          <p:nvPr>
            <p:ph sz="quarter" idx="19"/>
          </p:nvPr>
        </p:nvSpPr>
        <p:spPr>
          <a:xfrm>
            <a:off x="266006" y="822825"/>
            <a:ext cx="8151160" cy="2460157"/>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3359752"/>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8" name="Titel 1">
            <a:extLst>
              <a:ext uri="{FF2B5EF4-FFF2-40B4-BE49-F238E27FC236}">
                <a16:creationId xmlns:a16="http://schemas.microsoft.com/office/drawing/2014/main" id="{198D2FB1-E655-534C-9DD4-A4FA78A690FC}"/>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9" name="Datumsplatzhalter 3">
            <a:extLst>
              <a:ext uri="{FF2B5EF4-FFF2-40B4-BE49-F238E27FC236}">
                <a16:creationId xmlns:a16="http://schemas.microsoft.com/office/drawing/2014/main" id="{D7805B6F-4861-7347-9C97-EDF9ADB64613}"/>
              </a:ext>
            </a:extLst>
          </p:cNvPr>
          <p:cNvSpPr>
            <a:spLocks noGrp="1"/>
          </p:cNvSpPr>
          <p:nvPr>
            <p:ph type="dt" sz="half" idx="10"/>
          </p:nvPr>
        </p:nvSpPr>
        <p:spPr>
          <a:xfrm>
            <a:off x="931024" y="4712670"/>
            <a:ext cx="889463" cy="274637"/>
          </a:xfrm>
        </p:spPr>
        <p:txBody>
          <a:bodyPr/>
          <a:lstStyle/>
          <a:p>
            <a:endParaRPr lang="de-DE"/>
          </a:p>
        </p:txBody>
      </p:sp>
      <p:sp>
        <p:nvSpPr>
          <p:cNvPr id="11" name="Fußzeilenplatzhalter 4">
            <a:extLst>
              <a:ext uri="{FF2B5EF4-FFF2-40B4-BE49-F238E27FC236}">
                <a16:creationId xmlns:a16="http://schemas.microsoft.com/office/drawing/2014/main" id="{D4D68F10-9007-3848-8395-953654E578D6}"/>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2" name="Foliennummernplatzhalter 5">
            <a:extLst>
              <a:ext uri="{FF2B5EF4-FFF2-40B4-BE49-F238E27FC236}">
                <a16:creationId xmlns:a16="http://schemas.microsoft.com/office/drawing/2014/main" id="{C576A2A5-D3A3-0E4F-AAEA-6FF9E38D6AF8}"/>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739730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_Title_A">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A25D9F3-6D5F-4448-9523-5CAC398200C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sp>
        <p:nvSpPr>
          <p:cNvPr id="7" name="Titel 1">
            <a:extLst>
              <a:ext uri="{FF2B5EF4-FFF2-40B4-BE49-F238E27FC236}">
                <a16:creationId xmlns:a16="http://schemas.microsoft.com/office/drawing/2014/main" id="{2F9AE17D-059E-480A-A126-FEE99A479252}"/>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A2D58D1A-EBC9-4981-9A96-3DD3C082340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pic>
        <p:nvPicPr>
          <p:cNvPr id="9" name="Grafik 8">
            <a:extLst>
              <a:ext uri="{FF2B5EF4-FFF2-40B4-BE49-F238E27FC236}">
                <a16:creationId xmlns:a16="http://schemas.microsoft.com/office/drawing/2014/main" id="{98159E64-2620-474C-9309-3BFE3DDAF89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79128" y="4711969"/>
            <a:ext cx="1378800" cy="273992"/>
          </a:xfrm>
          <a:prstGeom prst="rect">
            <a:avLst/>
          </a:prstGeom>
        </p:spPr>
      </p:pic>
      <p:pic>
        <p:nvPicPr>
          <p:cNvPr id="10" name="Grafik 9">
            <a:extLst>
              <a:ext uri="{FF2B5EF4-FFF2-40B4-BE49-F238E27FC236}">
                <a16:creationId xmlns:a16="http://schemas.microsoft.com/office/drawing/2014/main" id="{965820A9-F670-4F7F-BC61-FE16742DC11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99035" y="3472182"/>
            <a:ext cx="309880" cy="250288"/>
          </a:xfrm>
          <a:prstGeom prst="rect">
            <a:avLst/>
          </a:prstGeom>
        </p:spPr>
      </p:pic>
      <p:pic>
        <p:nvPicPr>
          <p:cNvPr id="11" name="Grafik 10">
            <a:extLst>
              <a:ext uri="{FF2B5EF4-FFF2-40B4-BE49-F238E27FC236}">
                <a16:creationId xmlns:a16="http://schemas.microsoft.com/office/drawing/2014/main" id="{ABCC14EB-C609-48BE-8FF3-8208BB7DF114}"/>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2700000">
            <a:off x="3161516" y="3442166"/>
            <a:ext cx="383625" cy="277063"/>
          </a:xfrm>
          <a:prstGeom prst="rect">
            <a:avLst/>
          </a:prstGeom>
        </p:spPr>
      </p:pic>
      <p:sp>
        <p:nvSpPr>
          <p:cNvPr id="12" name="Textplatzhalter 22">
            <a:extLst>
              <a:ext uri="{FF2B5EF4-FFF2-40B4-BE49-F238E27FC236}">
                <a16:creationId xmlns:a16="http://schemas.microsoft.com/office/drawing/2014/main" id="{F07A7AB2-BEDA-4362-A47D-DD88A8E397DA}"/>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13" name="Textplatzhalter 22">
            <a:extLst>
              <a:ext uri="{FF2B5EF4-FFF2-40B4-BE49-F238E27FC236}">
                <a16:creationId xmlns:a16="http://schemas.microsoft.com/office/drawing/2014/main" id="{06DB92DE-C58D-4E03-9EC6-15FAABF30600}"/>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sp>
        <p:nvSpPr>
          <p:cNvPr id="14" name="Textplatzhalter 22">
            <a:extLst>
              <a:ext uri="{FF2B5EF4-FFF2-40B4-BE49-F238E27FC236}">
                <a16:creationId xmlns:a16="http://schemas.microsoft.com/office/drawing/2014/main" id="{A1C607A4-07EC-44F1-8FF3-DF8BF4C21E7D}"/>
              </a:ext>
            </a:extLst>
          </p:cNvPr>
          <p:cNvSpPr>
            <a:spLocks noGrp="1"/>
          </p:cNvSpPr>
          <p:nvPr>
            <p:ph type="body" sz="quarter" idx="19" hasCustomPrompt="1"/>
          </p:nvPr>
        </p:nvSpPr>
        <p:spPr>
          <a:xfrm>
            <a:off x="735503" y="3439779"/>
            <a:ext cx="2195957" cy="396008"/>
          </a:xfrm>
          <a:effectLst/>
        </p:spPr>
        <p:txBody>
          <a:bodyPr lIns="108000"/>
          <a:lstStyle>
            <a:lvl1pPr marL="0" indent="0">
              <a:buNone/>
              <a:defRPr sz="2000" b="0" i="0" baseline="0">
                <a:solidFill>
                  <a:srgbClr val="FFFFFF"/>
                </a:solidFill>
                <a:effectLst/>
              </a:defRPr>
            </a:lvl1pPr>
          </a:lstStyle>
          <a:p>
            <a:pPr lvl="0"/>
            <a:r>
              <a:rPr lang="de-CH" noProof="0"/>
              <a:t>@Twitter</a:t>
            </a:r>
          </a:p>
        </p:txBody>
      </p:sp>
      <p:sp>
        <p:nvSpPr>
          <p:cNvPr id="15" name="Textplatzhalter 22">
            <a:extLst>
              <a:ext uri="{FF2B5EF4-FFF2-40B4-BE49-F238E27FC236}">
                <a16:creationId xmlns:a16="http://schemas.microsoft.com/office/drawing/2014/main" id="{BA864412-A07F-4D46-A20B-6A0A14F578BE}"/>
              </a:ext>
            </a:extLst>
          </p:cNvPr>
          <p:cNvSpPr>
            <a:spLocks noGrp="1"/>
          </p:cNvSpPr>
          <p:nvPr>
            <p:ph type="body" sz="quarter" idx="20" hasCustomPrompt="1"/>
          </p:nvPr>
        </p:nvSpPr>
        <p:spPr>
          <a:xfrm>
            <a:off x="3531332" y="3439779"/>
            <a:ext cx="2195957" cy="396008"/>
          </a:xfrm>
          <a:effectLst/>
        </p:spPr>
        <p:txBody>
          <a:bodyPr lIns="108000"/>
          <a:lstStyle>
            <a:lvl1pPr marL="0" indent="0">
              <a:buNone/>
              <a:defRPr sz="2000" b="0" i="0" baseline="0">
                <a:solidFill>
                  <a:srgbClr val="FFFFFF"/>
                </a:solidFill>
                <a:effectLst/>
              </a:defRPr>
            </a:lvl1pPr>
          </a:lstStyle>
          <a:p>
            <a:pPr lvl="0"/>
            <a:r>
              <a:rPr lang="de-CH" noProof="0"/>
              <a:t>Blog</a:t>
            </a:r>
          </a:p>
        </p:txBody>
      </p:sp>
    </p:spTree>
    <p:extLst>
      <p:ext uri="{BB962C8B-B14F-4D97-AF65-F5344CB8AC3E}">
        <p14:creationId xmlns:p14="http://schemas.microsoft.com/office/powerpoint/2010/main" val="3553658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4_Content_6">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0259FC5-019C-4D12-A8D7-DBD6EE48439E}"/>
              </a:ext>
            </a:extLst>
          </p:cNvPr>
          <p:cNvSpPr>
            <a:spLocks noGrp="1"/>
          </p:cNvSpPr>
          <p:nvPr>
            <p:ph type="title"/>
          </p:nvPr>
        </p:nvSpPr>
        <p:spPr>
          <a:xfrm>
            <a:off x="266006" y="9952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A2A76A94-D951-43F8-87C8-74C20915AA1F}"/>
              </a:ext>
            </a:extLst>
          </p:cNvPr>
          <p:cNvSpPr>
            <a:spLocks noGrp="1"/>
          </p:cNvSpPr>
          <p:nvPr>
            <p:ph type="pic" sz="quarter" idx="14"/>
          </p:nvPr>
        </p:nvSpPr>
        <p:spPr>
          <a:xfrm>
            <a:off x="266006" y="887628"/>
            <a:ext cx="8698608" cy="3750873"/>
          </a:xfrm>
        </p:spPr>
        <p:txBody>
          <a:bodyPr/>
          <a:lstStyle/>
          <a:p>
            <a:r>
              <a:rPr lang="en-US"/>
              <a:t>Click icon to add picture</a:t>
            </a:r>
            <a:endParaRPr lang="de-DE"/>
          </a:p>
        </p:txBody>
      </p:sp>
      <p:sp>
        <p:nvSpPr>
          <p:cNvPr id="11" name="Datumsplatzhalter 3">
            <a:extLst>
              <a:ext uri="{FF2B5EF4-FFF2-40B4-BE49-F238E27FC236}">
                <a16:creationId xmlns:a16="http://schemas.microsoft.com/office/drawing/2014/main" id="{60B1F9FE-B20C-4F8A-B7E1-30F8A26ECDEE}"/>
              </a:ext>
            </a:extLst>
          </p:cNvPr>
          <p:cNvSpPr>
            <a:spLocks noGrp="1"/>
          </p:cNvSpPr>
          <p:nvPr>
            <p:ph type="dt" sz="half" idx="10"/>
          </p:nvPr>
        </p:nvSpPr>
        <p:spPr>
          <a:xfrm>
            <a:off x="931024" y="4712670"/>
            <a:ext cx="889463" cy="274637"/>
          </a:xfrm>
        </p:spPr>
        <p:txBody>
          <a:bodyPr/>
          <a:lstStyle/>
          <a:p>
            <a:endParaRPr lang="de-DE"/>
          </a:p>
        </p:txBody>
      </p:sp>
      <p:sp>
        <p:nvSpPr>
          <p:cNvPr id="12" name="Fußzeilenplatzhalter 4">
            <a:extLst>
              <a:ext uri="{FF2B5EF4-FFF2-40B4-BE49-F238E27FC236}">
                <a16:creationId xmlns:a16="http://schemas.microsoft.com/office/drawing/2014/main" id="{B5872FFA-1860-49D8-B0E6-CE5180178DF4}"/>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3" name="Foliennummernplatzhalter 5">
            <a:extLst>
              <a:ext uri="{FF2B5EF4-FFF2-40B4-BE49-F238E27FC236}">
                <a16:creationId xmlns:a16="http://schemas.microsoft.com/office/drawing/2014/main" id="{584EC070-6B3D-466B-8BE3-FD0B00FC4806}"/>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3339786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04_Content_7">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46F8C-331F-4EB7-B6AC-865C86DC7416}"/>
              </a:ext>
            </a:extLst>
          </p:cNvPr>
          <p:cNvSpPr>
            <a:spLocks noGrp="1"/>
          </p:cNvSpPr>
          <p:nvPr>
            <p:ph type="title"/>
          </p:nvPr>
        </p:nvSpPr>
        <p:spPr>
          <a:xfrm>
            <a:off x="266006" y="151364"/>
            <a:ext cx="7165571" cy="382067"/>
          </a:xfrm>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0A64138C-D61C-4B01-AA90-BC0A686C2460}"/>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0DD00C6B-ACAE-4601-A374-7C1156415FFB}"/>
              </a:ext>
            </a:extLst>
          </p:cNvPr>
          <p:cNvSpPr>
            <a:spLocks noGrp="1"/>
          </p:cNvSpPr>
          <p:nvPr>
            <p:ph type="ftr" sz="quarter" idx="11"/>
          </p:nvPr>
        </p:nvSpPr>
        <p:spPr/>
        <p:txBody>
          <a:bodyPr/>
          <a:lstStyle/>
          <a:p>
            <a:r>
              <a:rPr lang="de-DE"/>
              <a:t>Streaming Visualisation</a:t>
            </a:r>
          </a:p>
        </p:txBody>
      </p:sp>
      <p:sp>
        <p:nvSpPr>
          <p:cNvPr id="5" name="Foliennummernplatzhalter 4">
            <a:extLst>
              <a:ext uri="{FF2B5EF4-FFF2-40B4-BE49-F238E27FC236}">
                <a16:creationId xmlns:a16="http://schemas.microsoft.com/office/drawing/2014/main" id="{FEAABFA5-A3AD-4A5D-BDC8-6FFDB926D4B3}"/>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7232629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04_Content_8">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CEADDCB-7D21-435A-AE0F-ADB12F7EDA32}"/>
              </a:ext>
            </a:extLst>
          </p:cNvPr>
          <p:cNvSpPr>
            <a:spLocks noGrp="1"/>
          </p:cNvSpPr>
          <p:nvPr>
            <p:ph type="dt" sz="half" idx="10"/>
          </p:nvPr>
        </p:nvSpPr>
        <p:spPr/>
        <p:txBody>
          <a:bodyPr/>
          <a:lstStyle/>
          <a:p>
            <a:endParaRPr lang="de-DE"/>
          </a:p>
        </p:txBody>
      </p:sp>
      <p:sp>
        <p:nvSpPr>
          <p:cNvPr id="3" name="Fußzeilenplatzhalter 2">
            <a:extLst>
              <a:ext uri="{FF2B5EF4-FFF2-40B4-BE49-F238E27FC236}">
                <a16:creationId xmlns:a16="http://schemas.microsoft.com/office/drawing/2014/main" id="{2D88890B-5B56-4165-9978-173138E34DA0}"/>
              </a:ext>
            </a:extLst>
          </p:cNvPr>
          <p:cNvSpPr>
            <a:spLocks noGrp="1"/>
          </p:cNvSpPr>
          <p:nvPr>
            <p:ph type="ftr" sz="quarter" idx="11"/>
          </p:nvPr>
        </p:nvSpPr>
        <p:spPr/>
        <p:txBody>
          <a:bodyPr/>
          <a:lstStyle/>
          <a:p>
            <a:r>
              <a:rPr lang="de-DE"/>
              <a:t>Streaming Visualisation</a:t>
            </a:r>
          </a:p>
        </p:txBody>
      </p:sp>
      <p:sp>
        <p:nvSpPr>
          <p:cNvPr id="4" name="Foliennummernplatzhalter 3">
            <a:extLst>
              <a:ext uri="{FF2B5EF4-FFF2-40B4-BE49-F238E27FC236}">
                <a16:creationId xmlns:a16="http://schemas.microsoft.com/office/drawing/2014/main" id="{FE12235A-B783-4A55-B666-3BF9867C26BE}"/>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509785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2566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9_TVD_Why_DE">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61E9220-6A60-446D-8BAA-B69D4A80533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625419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9_TVD_Why_EN">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F34E63E-B948-7C4D-81D0-A899CEB82F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42762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_TVD_Why_F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610CE57-631B-1F4A-9DAE-B5BF9B1A2FD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17438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VD_Bettertogether_internal">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918D896-EA39-444B-8900-46D31BC4B9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63653" cy="5143500"/>
          </a:xfrm>
          <a:prstGeom prst="rect">
            <a:avLst/>
          </a:prstGeom>
        </p:spPr>
      </p:pic>
    </p:spTree>
    <p:extLst>
      <p:ext uri="{BB962C8B-B14F-4D97-AF65-F5344CB8AC3E}">
        <p14:creationId xmlns:p14="http://schemas.microsoft.com/office/powerpoint/2010/main" val="3000595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_Twitter_Blog">
    <p:spTree>
      <p:nvGrpSpPr>
        <p:cNvPr id="1" name=""/>
        <p:cNvGrpSpPr/>
        <p:nvPr/>
      </p:nvGrpSpPr>
      <p:grpSpPr>
        <a:xfrm>
          <a:off x="0" y="0"/>
          <a:ext cx="0" cy="0"/>
          <a:chOff x="0" y="0"/>
          <a:chExt cx="0" cy="0"/>
        </a:xfrm>
      </p:grpSpPr>
      <p:pic>
        <p:nvPicPr>
          <p:cNvPr id="8" name="Bild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4171950"/>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pic>
        <p:nvPicPr>
          <p:cNvPr id="9" name="Bild 8" descr="TRI_Niederlassungen_2-zeilig_DE.pd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45977" y="4702549"/>
            <a:ext cx="7029639" cy="306271"/>
          </a:xfrm>
          <a:prstGeom prst="rect">
            <a:avLst/>
          </a:prstGeom>
        </p:spPr>
      </p:pic>
      <p:sp>
        <p:nvSpPr>
          <p:cNvPr id="12" name="Textplatzhalter 22"/>
          <p:cNvSpPr>
            <a:spLocks noGrp="1"/>
          </p:cNvSpPr>
          <p:nvPr>
            <p:ph type="body" sz="quarter" idx="16" hasCustomPrompt="1"/>
          </p:nvPr>
        </p:nvSpPr>
        <p:spPr>
          <a:xfrm>
            <a:off x="634962" y="3694113"/>
            <a:ext cx="2197886"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a:t>@Twitter</a:t>
            </a:r>
            <a:endParaRPr lang="de-CH" noProof="0" dirty="0"/>
          </a:p>
        </p:txBody>
      </p:sp>
      <p:sp>
        <p:nvSpPr>
          <p:cNvPr id="14" name="Textplatzhalter 22"/>
          <p:cNvSpPr>
            <a:spLocks noGrp="1"/>
          </p:cNvSpPr>
          <p:nvPr>
            <p:ph type="body" sz="quarter" idx="17" hasCustomPrompt="1"/>
          </p:nvPr>
        </p:nvSpPr>
        <p:spPr>
          <a:xfrm>
            <a:off x="3361765" y="3694113"/>
            <a:ext cx="3487270"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4184766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otiv + Headline 1">
    <p:spTree>
      <p:nvGrpSpPr>
        <p:cNvPr id="1" name=""/>
        <p:cNvGrpSpPr/>
        <p:nvPr/>
      </p:nvGrpSpPr>
      <p:grpSpPr>
        <a:xfrm>
          <a:off x="0" y="0"/>
          <a:ext cx="0" cy="0"/>
          <a:chOff x="0" y="0"/>
          <a:chExt cx="0" cy="0"/>
        </a:xfrm>
      </p:grpSpPr>
      <p:pic>
        <p:nvPicPr>
          <p:cNvPr id="5" name="Bild 4" descr="Bild_1_16zu9.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88" y="0"/>
            <a:ext cx="9144000" cy="3921125"/>
          </a:xfrm>
          <a:prstGeom prst="rect">
            <a:avLst/>
          </a:prstGeom>
        </p:spPr>
      </p:pic>
      <p:sp>
        <p:nvSpPr>
          <p:cNvPr id="7" name="Datumsplatzhalter 6"/>
          <p:cNvSpPr>
            <a:spLocks noGrp="1"/>
          </p:cNvSpPr>
          <p:nvPr>
            <p:ph type="dt" sz="half" idx="12"/>
          </p:nvPr>
        </p:nvSpPr>
        <p:spPr/>
        <p:txBody>
          <a:bodyPr/>
          <a:lstStyle/>
          <a:p>
            <a:endParaRPr lang="de-DE"/>
          </a:p>
        </p:txBody>
      </p:sp>
      <p:sp>
        <p:nvSpPr>
          <p:cNvPr id="8" name="Fußzeilenplatzhalter 7"/>
          <p:cNvSpPr>
            <a:spLocks noGrp="1"/>
          </p:cNvSpPr>
          <p:nvPr>
            <p:ph type="ftr" sz="quarter" idx="13"/>
          </p:nvPr>
        </p:nvSpPr>
        <p:spPr/>
        <p:txBody>
          <a:bodyPr/>
          <a:lstStyle/>
          <a:p>
            <a:r>
              <a:rPr lang="de-DE"/>
              <a:t>Streaming Visualisation</a:t>
            </a:r>
          </a:p>
        </p:txBody>
      </p:sp>
      <p:sp>
        <p:nvSpPr>
          <p:cNvPr id="9" name="Foliennummernplatzhalter 8"/>
          <p:cNvSpPr>
            <a:spLocks noGrp="1"/>
          </p:cNvSpPr>
          <p:nvPr>
            <p:ph type="sldNum" sz="quarter" idx="14"/>
          </p:nvPr>
        </p:nvSpPr>
        <p:spPr/>
        <p:txBody>
          <a:bodyPr/>
          <a:lstStyle/>
          <a:p>
            <a:fld id="{15F83CEF-FF64-AB43-BB11-D3EC74EF46DA}" type="slidenum">
              <a:rPr lang="de-DE"/>
              <a:pPr/>
              <a:t>‹#›</a:t>
            </a:fld>
            <a:endParaRPr lang="de-DE"/>
          </a:p>
        </p:txBody>
      </p:sp>
      <p:sp>
        <p:nvSpPr>
          <p:cNvPr id="10" name="Textplatzhalter 5"/>
          <p:cNvSpPr>
            <a:spLocks noGrp="1"/>
          </p:cNvSpPr>
          <p:nvPr>
            <p:ph type="body" sz="quarter" idx="15"/>
          </p:nvPr>
        </p:nvSpPr>
        <p:spPr>
          <a:xfrm>
            <a:off x="225833" y="183788"/>
            <a:ext cx="8885742" cy="493586"/>
          </a:xfrm>
          <a:prstGeom prst="rect">
            <a:avLst/>
          </a:prstGeom>
        </p:spPr>
        <p:txBody>
          <a:bodyPr vert="horz"/>
          <a:lstStyle>
            <a:lvl1pPr marL="0" indent="0">
              <a:lnSpc>
                <a:spcPts val="3800"/>
              </a:lnSpc>
              <a:spcBef>
                <a:spcPts val="0"/>
              </a:spcBef>
              <a:buFontTx/>
              <a:buNone/>
              <a:defRPr sz="3800" b="1" i="0" baseline="0">
                <a:solidFill>
                  <a:schemeClr val="bg1"/>
                </a:solidFill>
                <a:effectLst>
                  <a:outerShdw blurRad="180975" dist="38100" dir="2700000" algn="tl" rotWithShape="0">
                    <a:srgbClr val="000000">
                      <a:alpha val="50000"/>
                    </a:srgbClr>
                  </a:outerShdw>
                </a:effectLst>
                <a:latin typeface="Arial"/>
              </a:defRPr>
            </a:lvl1pPr>
            <a:lvl2pPr marL="0" indent="0">
              <a:lnSpc>
                <a:spcPts val="3100"/>
              </a:lnSpc>
              <a:spcBef>
                <a:spcPts val="0"/>
              </a:spcBef>
              <a:buFontTx/>
              <a:buNone/>
              <a:defRPr sz="2500" b="1" i="0" baseline="0">
                <a:solidFill>
                  <a:schemeClr val="bg1"/>
                </a:solidFill>
                <a:effectLst>
                  <a:outerShdw blurRad="180975" dist="50800" dir="2700000" algn="tl" rotWithShape="0">
                    <a:srgbClr val="000000">
                      <a:alpha val="50000"/>
                    </a:srgbClr>
                  </a:outerShdw>
                </a:effectLst>
                <a:latin typeface="Arial"/>
              </a:defRPr>
            </a:lvl2pPr>
          </a:lstStyle>
          <a:p>
            <a:pPr lvl="0"/>
            <a:r>
              <a:rPr lang="de-DE"/>
              <a:t>Textmasterformat bearbeiten</a:t>
            </a:r>
          </a:p>
        </p:txBody>
      </p:sp>
      <p:sp>
        <p:nvSpPr>
          <p:cNvPr id="13" name="Textplatzhalter 16"/>
          <p:cNvSpPr>
            <a:spLocks noGrp="1"/>
          </p:cNvSpPr>
          <p:nvPr>
            <p:ph type="body" sz="quarter" idx="16"/>
          </p:nvPr>
        </p:nvSpPr>
        <p:spPr>
          <a:xfrm>
            <a:off x="237161" y="663796"/>
            <a:ext cx="8546477" cy="999559"/>
          </a:xfrm>
          <a:prstGeom prst="rect">
            <a:avLst/>
          </a:prstGeom>
        </p:spPr>
        <p:txBody>
          <a:bodyPr vert="horz"/>
          <a:lstStyle>
            <a:lvl1pPr marL="0" indent="0">
              <a:lnSpc>
                <a:spcPts val="3000"/>
              </a:lnSpc>
              <a:spcBef>
                <a:spcPts val="0"/>
              </a:spcBef>
              <a:buFontTx/>
              <a:buNone/>
              <a:defRPr sz="2500" b="1" i="0" baseline="0">
                <a:solidFill>
                  <a:schemeClr val="bg1"/>
                </a:solidFill>
                <a:effectLst>
                  <a:outerShdw blurRad="180975" dist="38100" dir="2700000" algn="tl" rotWithShape="0">
                    <a:srgbClr val="000000">
                      <a:alpha val="50000"/>
                    </a:srgbClr>
                  </a:outerShdw>
                </a:effectLst>
                <a:latin typeface="Arial"/>
              </a:defRPr>
            </a:lvl1pPr>
          </a:lstStyle>
          <a:p>
            <a:pPr lvl="0"/>
            <a:r>
              <a:rPr lang="de-DE"/>
              <a:t>Textmasterformat bearbeiten</a:t>
            </a:r>
          </a:p>
        </p:txBody>
      </p:sp>
    </p:spTree>
    <p:extLst>
      <p:ext uri="{BB962C8B-B14F-4D97-AF65-F5344CB8AC3E}">
        <p14:creationId xmlns:p14="http://schemas.microsoft.com/office/powerpoint/2010/main" val="2062846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C">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EE8BFA6E-75AE-4550-91DB-F738965DD95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3" name="Grafik 12">
            <a:extLst>
              <a:ext uri="{FF2B5EF4-FFF2-40B4-BE49-F238E27FC236}">
                <a16:creationId xmlns:a16="http://schemas.microsoft.com/office/drawing/2014/main" id="{DF103F16-84FC-4373-AA75-379A0694BCF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4" name="Grafik 13">
            <a:extLst>
              <a:ext uri="{FF2B5EF4-FFF2-40B4-BE49-F238E27FC236}">
                <a16:creationId xmlns:a16="http://schemas.microsoft.com/office/drawing/2014/main" id="{310F7874-6E05-431B-BFD7-1522F3B7AFD8}"/>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5" name="Textplatzhalter 22">
            <a:extLst>
              <a:ext uri="{FF2B5EF4-FFF2-40B4-BE49-F238E27FC236}">
                <a16:creationId xmlns:a16="http://schemas.microsoft.com/office/drawing/2014/main" id="{CC98E858-0814-4999-8992-CEE2F39AAFC1}"/>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6" name="Textplatzhalter 22">
            <a:extLst>
              <a:ext uri="{FF2B5EF4-FFF2-40B4-BE49-F238E27FC236}">
                <a16:creationId xmlns:a16="http://schemas.microsoft.com/office/drawing/2014/main" id="{E02BDEFE-0271-4DEC-AB83-7E962C937FE2}"/>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pic>
        <p:nvPicPr>
          <p:cNvPr id="27" name="Grafik 26">
            <a:extLst>
              <a:ext uri="{FF2B5EF4-FFF2-40B4-BE49-F238E27FC236}">
                <a16:creationId xmlns:a16="http://schemas.microsoft.com/office/drawing/2014/main" id="{F63F2A91-ABA0-4892-B668-472A0FE7033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28" name="Titel 1">
            <a:extLst>
              <a:ext uri="{FF2B5EF4-FFF2-40B4-BE49-F238E27FC236}">
                <a16:creationId xmlns:a16="http://schemas.microsoft.com/office/drawing/2014/main" id="{9947B570-C857-4B0E-BD11-40E5ACD7EAF7}"/>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9" name="Textplatzhalter 22">
            <a:extLst>
              <a:ext uri="{FF2B5EF4-FFF2-40B4-BE49-F238E27FC236}">
                <a16:creationId xmlns:a16="http://schemas.microsoft.com/office/drawing/2014/main" id="{989F16C5-7BDC-43F1-8F9D-ECCE2261318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30" name="Textplatzhalter 22">
            <a:extLst>
              <a:ext uri="{FF2B5EF4-FFF2-40B4-BE49-F238E27FC236}">
                <a16:creationId xmlns:a16="http://schemas.microsoft.com/office/drawing/2014/main" id="{B77A77D4-3D07-4A5C-9098-CB65C78AE04E}"/>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31" name="Grafik 30">
            <a:extLst>
              <a:ext uri="{FF2B5EF4-FFF2-40B4-BE49-F238E27FC236}">
                <a16:creationId xmlns:a16="http://schemas.microsoft.com/office/drawing/2014/main" id="{AA84DC77-47E2-4A70-9201-C269B0C8306B}"/>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1955544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Text 1 Sp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Fußzeilenplatzhalter 2"/>
          <p:cNvSpPr>
            <a:spLocks noGrp="1"/>
          </p:cNvSpPr>
          <p:nvPr>
            <p:ph type="ftr" sz="quarter" idx="10"/>
          </p:nvPr>
        </p:nvSpPr>
        <p:spPr/>
        <p:txBody>
          <a:bodyPr/>
          <a:lstStyle/>
          <a:p>
            <a:endParaRPr lang="de-DE">
              <a:solidFill>
                <a:srgbClr val="FFFFFF">
                  <a:lumMod val="65000"/>
                </a:srgbClr>
              </a:solidFill>
            </a:endParaRPr>
          </a:p>
        </p:txBody>
      </p:sp>
      <p:sp>
        <p:nvSpPr>
          <p:cNvPr id="4" name="Foliennummernplatzhalter 3"/>
          <p:cNvSpPr>
            <a:spLocks noGrp="1"/>
          </p:cNvSpPr>
          <p:nvPr>
            <p:ph type="sldNum" sz="quarter" idx="11"/>
          </p:nvPr>
        </p:nvSpPr>
        <p:spPr/>
        <p:txBody>
          <a:bodyPr/>
          <a:lstStyle/>
          <a:p>
            <a:fld id="{CAA1D080-129B-CB43-9B9B-B053798F4C9F}" type="slidenum">
              <a:rPr lang="de-DE">
                <a:solidFill>
                  <a:srgbClr val="FFFFFF">
                    <a:lumMod val="65000"/>
                  </a:srgbClr>
                </a:solidFill>
              </a:rPr>
              <a:pPr/>
              <a:t>‹#›</a:t>
            </a:fld>
            <a:endParaRPr lang="de-DE">
              <a:solidFill>
                <a:srgbClr val="FFFFFF">
                  <a:lumMod val="65000"/>
                </a:srgbClr>
              </a:solidFill>
            </a:endParaRPr>
          </a:p>
        </p:txBody>
      </p:sp>
      <p:sp>
        <p:nvSpPr>
          <p:cNvPr id="5" name="Datumsplatzhalter 4"/>
          <p:cNvSpPr>
            <a:spLocks noGrp="1"/>
          </p:cNvSpPr>
          <p:nvPr>
            <p:ph type="dt" sz="half" idx="12"/>
          </p:nvPr>
        </p:nvSpPr>
        <p:spPr/>
        <p:txBody>
          <a:bodyPr/>
          <a:lstStyle/>
          <a:p>
            <a:endParaRPr lang="de-DE">
              <a:solidFill>
                <a:srgbClr val="FFFFFF">
                  <a:lumMod val="65000"/>
                </a:srgbClr>
              </a:solidFill>
            </a:endParaRPr>
          </a:p>
        </p:txBody>
      </p:sp>
      <p:sp>
        <p:nvSpPr>
          <p:cNvPr id="7" name="Inhaltsplatzhalter 6"/>
          <p:cNvSpPr>
            <a:spLocks noGrp="1"/>
          </p:cNvSpPr>
          <p:nvPr>
            <p:ph sz="quarter" idx="13"/>
          </p:nvPr>
        </p:nvSpPr>
        <p:spPr>
          <a:xfrm>
            <a:off x="648228" y="927106"/>
            <a:ext cx="8136998" cy="326548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38776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5"/>
            <a:ext cx="8136134" cy="327183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258991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Headline_twic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Inhaltsplatzhalter 6"/>
          <p:cNvSpPr>
            <a:spLocks noGrp="1"/>
          </p:cNvSpPr>
          <p:nvPr>
            <p:ph sz="quarter" idx="14"/>
          </p:nvPr>
        </p:nvSpPr>
        <p:spPr>
          <a:xfrm>
            <a:off x="4799563" y="927098"/>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7495493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Headlin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6"/>
            <a:ext cx="8136134" cy="3491999"/>
          </a:xfrm>
        </p:spPr>
        <p:txBody>
          <a:bodyPr/>
          <a:lstStyle>
            <a:lvl2pPr marL="271463" indent="-269875">
              <a:buClr>
                <a:srgbClr val="FF0000"/>
              </a:buClr>
              <a:buSzPct val="100000"/>
              <a:buFontTx/>
              <a:buBlip>
                <a:blip r:embed="rId2"/>
              </a:buBlip>
              <a:defRPr/>
            </a:lvl2pPr>
            <a:lvl3pPr marL="468000" indent="-180000">
              <a:buClr>
                <a:schemeClr val="tx1"/>
              </a:buClr>
              <a:buFont typeface="Wingdings" charset="2"/>
              <a:buChar char="§"/>
              <a:defRPr/>
            </a:lvl3pPr>
            <a:lvl4pPr marL="674688" indent="-182563">
              <a:buClr>
                <a:schemeClr val="tx1"/>
              </a:buClr>
              <a:buFont typeface="Wingdings" charset="2"/>
              <a:buChar char="§"/>
              <a:tabLst/>
              <a:defRPr/>
            </a:lvl4pPr>
            <a:lvl5pPr marL="852488" indent="-177800">
              <a:buClr>
                <a:schemeClr val="tx1"/>
              </a:buClr>
              <a:buFont typeface="Wingdings" charset="2"/>
              <a:buChar char="§"/>
              <a:tabLst/>
              <a:defRPr/>
            </a:lvl5pPr>
            <a:lvl6pPr marL="1073150" indent="-220663">
              <a:buClr>
                <a:schemeClr val="tx1"/>
              </a:buClr>
              <a:buFont typeface="Wingdings" charset="2"/>
              <a:buChar char="§"/>
              <a:tabLst/>
              <a:defRPr baseline="0"/>
            </a:lvl6pPr>
            <a:lvl7pPr marL="1071563" indent="225425">
              <a:buFont typeface="Wingdings" charset="2"/>
              <a:buChar char="§"/>
              <a:tabLst/>
              <a:defRPr baseline="0"/>
            </a:lvl7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Achte Ebene</a:t>
            </a:r>
          </a:p>
        </p:txBody>
      </p:sp>
    </p:spTree>
    <p:extLst>
      <p:ext uri="{BB962C8B-B14F-4D97-AF65-F5344CB8AC3E}">
        <p14:creationId xmlns:p14="http://schemas.microsoft.com/office/powerpoint/2010/main" val="6917183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a:t>Kafka as an Event Store – is it Good Enough?</a:t>
            </a:r>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Inhaltsplatzhalter 6"/>
          <p:cNvSpPr>
            <a:spLocks noGrp="1"/>
          </p:cNvSpPr>
          <p:nvPr>
            <p:ph sz="quarter" idx="14"/>
          </p:nvPr>
        </p:nvSpPr>
        <p:spPr>
          <a:xfrm>
            <a:off x="4799563" y="928800"/>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926337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el_Twitter_Blog">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70F69672-99B8-4D41-9DC5-E0301370948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0465" y="4712082"/>
            <a:ext cx="6151191" cy="301019"/>
          </a:xfrm>
          <a:prstGeom prst="rect">
            <a:avLst/>
          </a:prstGeom>
        </p:spPr>
      </p:pic>
      <p:pic>
        <p:nvPicPr>
          <p:cNvPr id="5" name="Bild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3924299"/>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sp>
        <p:nvSpPr>
          <p:cNvPr id="12" name="Textplatzhalter 22"/>
          <p:cNvSpPr>
            <a:spLocks noGrp="1"/>
          </p:cNvSpPr>
          <p:nvPr>
            <p:ph type="body" sz="quarter" idx="16" hasCustomPrompt="1"/>
          </p:nvPr>
        </p:nvSpPr>
        <p:spPr>
          <a:xfrm>
            <a:off x="701040" y="3441702"/>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@Twitter</a:t>
            </a:r>
          </a:p>
        </p:txBody>
      </p:sp>
      <p:pic>
        <p:nvPicPr>
          <p:cNvPr id="3" name="Grafik 2">
            <a:extLst>
              <a:ext uri="{FF2B5EF4-FFF2-40B4-BE49-F238E27FC236}">
                <a16:creationId xmlns:a16="http://schemas.microsoft.com/office/drawing/2014/main" id="{F42CA6E3-64EA-1B40-905A-D2B6745DDB9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800" y="3472182"/>
            <a:ext cx="309880" cy="250288"/>
          </a:xfrm>
          <a:prstGeom prst="rect">
            <a:avLst/>
          </a:prstGeom>
        </p:spPr>
      </p:pic>
      <p:pic>
        <p:nvPicPr>
          <p:cNvPr id="6" name="Grafik 5">
            <a:extLst>
              <a:ext uri="{FF2B5EF4-FFF2-40B4-BE49-F238E27FC236}">
                <a16:creationId xmlns:a16="http://schemas.microsoft.com/office/drawing/2014/main" id="{5C263DCA-9456-A54B-B7D9-EC01F6F8368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700000">
            <a:off x="3060661" y="3442166"/>
            <a:ext cx="383625" cy="277063"/>
          </a:xfrm>
          <a:prstGeom prst="rect">
            <a:avLst/>
          </a:prstGeom>
        </p:spPr>
      </p:pic>
      <p:sp>
        <p:nvSpPr>
          <p:cNvPr id="14" name="Textplatzhalter 22">
            <a:extLst>
              <a:ext uri="{FF2B5EF4-FFF2-40B4-BE49-F238E27FC236}">
                <a16:creationId xmlns:a16="http://schemas.microsoft.com/office/drawing/2014/main" id="{31F0E55B-6760-304B-BEE9-A6B362689924}"/>
              </a:ext>
            </a:extLst>
          </p:cNvPr>
          <p:cNvSpPr>
            <a:spLocks noGrp="1"/>
          </p:cNvSpPr>
          <p:nvPr>
            <p:ph type="body" sz="quarter" idx="17" hasCustomPrompt="1"/>
          </p:nvPr>
        </p:nvSpPr>
        <p:spPr>
          <a:xfrm>
            <a:off x="3396096" y="3439568"/>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14600033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_A_EN">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noAutofit/>
          </a:bodyPr>
          <a:lstStyle>
            <a:lvl1pPr>
              <a:lnSpc>
                <a:spcPts val="3800"/>
              </a:lnSpc>
              <a:defRPr sz="3500" b="0" i="0" baseline="0">
                <a:solidFill>
                  <a:schemeClr val="bg1"/>
                </a:solidFill>
                <a:latin typeface="Impact" panose="020B0806030902050204" pitchFamily="34" charset="0"/>
              </a:defRPr>
            </a:lvl1pPr>
          </a:lstStyle>
          <a:p>
            <a:r>
              <a:rPr lang="de-DE"/>
              <a:t>Mastertitelformat bearbeiten</a:t>
            </a:r>
            <a:endParaRPr lang="de-DE" dirty="0"/>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dirty="0"/>
              <a:t>Referent(en) nur Vorname</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8F1780E6-DE2C-284F-91B8-5F08971F257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99035" y="4732767"/>
            <a:ext cx="5651500" cy="266700"/>
          </a:xfrm>
          <a:prstGeom prst="rect">
            <a:avLst/>
          </a:prstGeom>
        </p:spPr>
      </p:pic>
    </p:spTree>
    <p:extLst>
      <p:ext uri="{BB962C8B-B14F-4D97-AF65-F5344CB8AC3E}">
        <p14:creationId xmlns:p14="http://schemas.microsoft.com/office/powerpoint/2010/main" val="18359460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hart Text Puerto Rico">
    <p:spTree>
      <p:nvGrpSpPr>
        <p:cNvPr id="1" name=""/>
        <p:cNvGrpSpPr/>
        <p:nvPr/>
      </p:nvGrpSpPr>
      <p:grpSpPr>
        <a:xfrm>
          <a:off x="0" y="0"/>
          <a:ext cx="0" cy="0"/>
          <a:chOff x="0" y="0"/>
          <a:chExt cx="0" cy="0"/>
        </a:xfrm>
      </p:grpSpPr>
      <p:sp>
        <p:nvSpPr>
          <p:cNvPr id="2" name="Rechteck 4">
            <a:extLst>
              <a:ext uri="{FF2B5EF4-FFF2-40B4-BE49-F238E27FC236}">
                <a16:creationId xmlns:a16="http://schemas.microsoft.com/office/drawing/2014/main" id="{EDD9CD19-6239-2843-A554-4A9157A3C12F}"/>
              </a:ext>
            </a:extLst>
          </p:cNvPr>
          <p:cNvSpPr/>
          <p:nvPr/>
        </p:nvSpPr>
        <p:spPr>
          <a:xfrm>
            <a:off x="-11009" y="0"/>
            <a:ext cx="9155009" cy="5143499"/>
          </a:xfrm>
          <a:prstGeom prst="rect">
            <a:avLst/>
          </a:prstGeom>
          <a:solidFill>
            <a:srgbClr val="55B8A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400" b="0" i="0" u="none" strike="noStrike" kern="1200" cap="none" spc="0" baseline="0">
              <a:solidFill>
                <a:srgbClr val="000000"/>
              </a:solidFill>
              <a:uFillTx/>
              <a:latin typeface="Calibri"/>
            </a:endParaRPr>
          </a:p>
        </p:txBody>
      </p:sp>
      <p:sp>
        <p:nvSpPr>
          <p:cNvPr id="5" name="Titel 1">
            <a:extLst>
              <a:ext uri="{FF2B5EF4-FFF2-40B4-BE49-F238E27FC236}">
                <a16:creationId xmlns:a16="http://schemas.microsoft.com/office/drawing/2014/main" id="{609765E6-6006-0C42-9766-8E72CEBF2751}"/>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de-DE" dirty="0"/>
              <a:t>Mastertitelformat bearbeiten</a:t>
            </a:r>
          </a:p>
        </p:txBody>
      </p:sp>
      <p:sp>
        <p:nvSpPr>
          <p:cNvPr id="6" name="Textplatzhalter 22">
            <a:extLst>
              <a:ext uri="{FF2B5EF4-FFF2-40B4-BE49-F238E27FC236}">
                <a16:creationId xmlns:a16="http://schemas.microsoft.com/office/drawing/2014/main" id="{2F009102-D2BB-B14C-A2CA-1DDE4A90F5E0}"/>
              </a:ext>
            </a:extLst>
          </p:cNvPr>
          <p:cNvSpPr>
            <a:spLocks noGrp="1"/>
          </p:cNvSpPr>
          <p:nvPr>
            <p:ph type="body" sz="quarter" idx="13"/>
          </p:nvPr>
        </p:nvSpPr>
        <p:spPr>
          <a:xfrm>
            <a:off x="389023" y="906312"/>
            <a:ext cx="5305806" cy="396008"/>
          </a:xfrm>
          <a:effectLst/>
        </p:spPr>
        <p:txBody>
          <a:bodyPr lIns="108000"/>
          <a:lstStyle>
            <a:lvl1pPr>
              <a:defRPr sz="2000" b="0" i="0" baseline="0">
                <a:solidFill>
                  <a:srgbClr val="FFFFFF"/>
                </a:solidFill>
                <a:effectLst/>
              </a:defRPr>
            </a:lvl1pPr>
          </a:lstStyle>
          <a:p>
            <a:pPr lvl="0"/>
            <a:endParaRPr lang="de-CH" noProof="0" dirty="0"/>
          </a:p>
        </p:txBody>
      </p:sp>
      <p:pic>
        <p:nvPicPr>
          <p:cNvPr id="7" name="Grafik 13">
            <a:extLst>
              <a:ext uri="{FF2B5EF4-FFF2-40B4-BE49-F238E27FC236}">
                <a16:creationId xmlns:a16="http://schemas.microsoft.com/office/drawing/2014/main" id="{7676B18B-51DB-4DB3-BFE6-8C82002F059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9128" y="4710201"/>
            <a:ext cx="1378800" cy="275760"/>
          </a:xfrm>
          <a:prstGeom prst="rect">
            <a:avLst/>
          </a:prstGeom>
        </p:spPr>
      </p:pic>
    </p:spTree>
    <p:extLst>
      <p:ext uri="{BB962C8B-B14F-4D97-AF65-F5344CB8AC3E}">
        <p14:creationId xmlns:p14="http://schemas.microsoft.com/office/powerpoint/2010/main" val="25659302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2_Referent_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A49E7A8-0410-4E7A-A063-AC2F879896BA}"/>
              </a:ext>
            </a:extLst>
          </p:cNvPr>
          <p:cNvSpPr/>
          <p:nvPr userDrawn="1"/>
        </p:nvSpPr>
        <p:spPr>
          <a:xfrm>
            <a:off x="-11010" y="-1"/>
            <a:ext cx="9155010" cy="3924299"/>
          </a:xfrm>
          <a:prstGeom prst="rect">
            <a:avLst/>
          </a:prstGeom>
          <a:solidFill>
            <a:srgbClr val="4091B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7" name="Titel 1">
            <a:extLst>
              <a:ext uri="{FF2B5EF4-FFF2-40B4-BE49-F238E27FC236}">
                <a16:creationId xmlns:a16="http://schemas.microsoft.com/office/drawing/2014/main" id="{94A20B32-C63D-4FA4-AE81-CAA3352E6B34}"/>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4A24F47F-98CA-43EB-BEBD-60A6A3BFE82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9035" y="3472182"/>
            <a:ext cx="309880" cy="250288"/>
          </a:xfrm>
          <a:prstGeom prst="rect">
            <a:avLst/>
          </a:prstGeom>
        </p:spPr>
      </p:pic>
      <p:sp>
        <p:nvSpPr>
          <p:cNvPr id="9" name="Textplatzhalter 22">
            <a:extLst>
              <a:ext uri="{FF2B5EF4-FFF2-40B4-BE49-F238E27FC236}">
                <a16:creationId xmlns:a16="http://schemas.microsoft.com/office/drawing/2014/main" id="{33DDDB2D-D9E7-4947-88FB-D183C6927B76}"/>
              </a:ext>
            </a:extLst>
          </p:cNvPr>
          <p:cNvSpPr>
            <a:spLocks noGrp="1"/>
          </p:cNvSpPr>
          <p:nvPr>
            <p:ph type="body" sz="quarter" idx="13"/>
          </p:nvPr>
        </p:nvSpPr>
        <p:spPr>
          <a:xfrm>
            <a:off x="389023" y="906312"/>
            <a:ext cx="5305806" cy="2364042"/>
          </a:xfrm>
          <a:effectLst/>
        </p:spPr>
        <p:txBody>
          <a:bodyPr lIns="108000"/>
          <a:lstStyle>
            <a:lvl1pPr>
              <a:defRPr sz="2000" b="0" i="0" baseline="0">
                <a:solidFill>
                  <a:srgbClr val="FFFFFF"/>
                </a:solidFill>
                <a:effectLst/>
              </a:defRPr>
            </a:lvl1pPr>
          </a:lstStyle>
          <a:p>
            <a:pPr lvl="0"/>
            <a:r>
              <a:rPr lang="en-US" noProof="0"/>
              <a:t>Click to edit Master text styles</a:t>
            </a:r>
          </a:p>
        </p:txBody>
      </p:sp>
      <p:sp>
        <p:nvSpPr>
          <p:cNvPr id="10" name="Textplatzhalter 22">
            <a:extLst>
              <a:ext uri="{FF2B5EF4-FFF2-40B4-BE49-F238E27FC236}">
                <a16:creationId xmlns:a16="http://schemas.microsoft.com/office/drawing/2014/main" id="{D1D99BBB-6982-4847-8CF6-C28BCB169928}"/>
              </a:ext>
            </a:extLst>
          </p:cNvPr>
          <p:cNvSpPr>
            <a:spLocks noGrp="1"/>
          </p:cNvSpPr>
          <p:nvPr>
            <p:ph type="body" sz="quarter" idx="19" hasCustomPrompt="1"/>
          </p:nvPr>
        </p:nvSpPr>
        <p:spPr>
          <a:xfrm>
            <a:off x="904565" y="3431200"/>
            <a:ext cx="3661930" cy="396008"/>
          </a:xfrm>
          <a:effectLst/>
        </p:spPr>
        <p:txBody>
          <a:bodyPr lIns="108000"/>
          <a:lstStyle>
            <a:lvl1pPr marL="0" indent="0">
              <a:buNone/>
              <a:defRPr sz="2000" b="0" i="0" baseline="0">
                <a:solidFill>
                  <a:srgbClr val="FFFFFF"/>
                </a:solidFill>
                <a:effectLst/>
              </a:defRPr>
            </a:lvl1pPr>
          </a:lstStyle>
          <a:p>
            <a:pPr lvl="0"/>
            <a:r>
              <a:rPr lang="de-DE" noProof="0"/>
              <a:t>@Twitter</a:t>
            </a:r>
            <a:endParaRPr lang="de-CH" noProof="0"/>
          </a:p>
        </p:txBody>
      </p:sp>
      <p:pic>
        <p:nvPicPr>
          <p:cNvPr id="11" name="Grafik 10">
            <a:extLst>
              <a:ext uri="{FF2B5EF4-FFF2-40B4-BE49-F238E27FC236}">
                <a16:creationId xmlns:a16="http://schemas.microsoft.com/office/drawing/2014/main" id="{70DCD5C4-8BD2-455F-ABCB-3179D310497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12" name="Bildplatzhalter 2">
            <a:extLst>
              <a:ext uri="{FF2B5EF4-FFF2-40B4-BE49-F238E27FC236}">
                <a16:creationId xmlns:a16="http://schemas.microsoft.com/office/drawing/2014/main" id="{E3715DD8-2C34-4746-8403-A0F91A494E93}"/>
              </a:ext>
            </a:extLst>
          </p:cNvPr>
          <p:cNvSpPr>
            <a:spLocks noGrp="1"/>
          </p:cNvSpPr>
          <p:nvPr>
            <p:ph type="pic" sz="quarter" idx="20"/>
          </p:nvPr>
        </p:nvSpPr>
        <p:spPr>
          <a:xfrm>
            <a:off x="5895202" y="700686"/>
            <a:ext cx="2771495" cy="2771496"/>
          </a:xfrm>
          <a:prstGeom prst="ellipse">
            <a:avLst/>
          </a:prstGeom>
        </p:spPr>
        <p:txBody>
          <a:bodyPr/>
          <a:lstStyle/>
          <a:p>
            <a:r>
              <a:rPr lang="en-US"/>
              <a:t>Click icon to add picture</a:t>
            </a:r>
            <a:endParaRPr lang="de-DE"/>
          </a:p>
        </p:txBody>
      </p:sp>
      <p:pic>
        <p:nvPicPr>
          <p:cNvPr id="13" name="Grafik 12">
            <a:extLst>
              <a:ext uri="{FF2B5EF4-FFF2-40B4-BE49-F238E27FC236}">
                <a16:creationId xmlns:a16="http://schemas.microsoft.com/office/drawing/2014/main" id="{9F7FF09F-7698-490E-B303-01EF73AA7F70}"/>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200353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3_Kapitel_A_lil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4B1A05EC-2898-40B2-AA4A-813F3782CFBF}"/>
              </a:ext>
            </a:extLst>
          </p:cNvPr>
          <p:cNvSpPr/>
          <p:nvPr userDrawn="1"/>
        </p:nvSpPr>
        <p:spPr>
          <a:xfrm>
            <a:off x="-11010" y="-1"/>
            <a:ext cx="9155010" cy="5143501"/>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7" name="Grafik 6">
            <a:extLst>
              <a:ext uri="{FF2B5EF4-FFF2-40B4-BE49-F238E27FC236}">
                <a16:creationId xmlns:a16="http://schemas.microsoft.com/office/drawing/2014/main" id="{3A7EEA1F-718B-4D8D-A87C-5BCF3B5148C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8" name="Titel 1">
            <a:extLst>
              <a:ext uri="{FF2B5EF4-FFF2-40B4-BE49-F238E27FC236}">
                <a16:creationId xmlns:a16="http://schemas.microsoft.com/office/drawing/2014/main" id="{862F7C8C-B66A-4CA3-BD15-B2603BB1A3E0}"/>
              </a:ext>
            </a:extLst>
          </p:cNvPr>
          <p:cNvSpPr>
            <a:spLocks noGrp="1"/>
          </p:cNvSpPr>
          <p:nvPr>
            <p:ph type="title"/>
          </p:nvPr>
        </p:nvSpPr>
        <p:spPr>
          <a:xfrm>
            <a:off x="378611"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285801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3_Kapitel_A_grün">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092D89D9-1FD6-4D2F-9D09-5F0F2B710871}"/>
              </a:ext>
            </a:extLst>
          </p:cNvPr>
          <p:cNvSpPr/>
          <p:nvPr userDrawn="1"/>
        </p:nvSpPr>
        <p:spPr>
          <a:xfrm>
            <a:off x="-11010" y="-1"/>
            <a:ext cx="9155010" cy="5143501"/>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469AB79E-654E-403C-A81E-D3FFF90DE542}"/>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851451F8-AE7E-41C2-969E-8B96A1710FDE}"/>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230757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_Kapitel_A_rot">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B8D24153-0811-4AB1-83A2-DDBC4141CA86}"/>
              </a:ext>
            </a:extLst>
          </p:cNvPr>
          <p:cNvSpPr/>
          <p:nvPr userDrawn="1"/>
        </p:nvSpPr>
        <p:spPr>
          <a:xfrm>
            <a:off x="-11010" y="0"/>
            <a:ext cx="9155010" cy="5143500"/>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E9EE54-3057-4CAA-BFBD-6591E6965AB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AD720BF1-7F7D-40C8-8722-1457C24E50EF}"/>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978434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3_Kapitel_A_blau">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BF6EC13-A217-46FF-B833-15F4E80EE926}"/>
              </a:ext>
            </a:extLst>
          </p:cNvPr>
          <p:cNvSpPr/>
          <p:nvPr userDrawn="1"/>
        </p:nvSpPr>
        <p:spPr>
          <a:xfrm>
            <a:off x="-11010" y="0"/>
            <a:ext cx="9155010" cy="5143500"/>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943D0A-B558-4E95-97AB-CAECC108DC8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D6023618-6CC9-493B-93D5-C80CC5B512DA}"/>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40585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_Kapitel_B_grün">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1F0E14E-85EE-4A7A-9031-446A3D03915F}"/>
              </a:ext>
            </a:extLst>
          </p:cNvPr>
          <p:cNvSpPr/>
          <p:nvPr userDrawn="1"/>
        </p:nvSpPr>
        <p:spPr>
          <a:xfrm>
            <a:off x="-11010" y="-1"/>
            <a:ext cx="9155010" cy="3924299"/>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0" name="Titel 1">
            <a:extLst>
              <a:ext uri="{FF2B5EF4-FFF2-40B4-BE49-F238E27FC236}">
                <a16:creationId xmlns:a16="http://schemas.microsoft.com/office/drawing/2014/main" id="{FC0A1987-A0F7-48BE-80A5-6722510945EA}"/>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1" name="Grafik 10">
            <a:extLst>
              <a:ext uri="{FF2B5EF4-FFF2-40B4-BE49-F238E27FC236}">
                <a16:creationId xmlns:a16="http://schemas.microsoft.com/office/drawing/2014/main" id="{1A1CCB88-124B-480F-9286-2866580935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2" name="Datumsplatzhalter 3">
            <a:extLst>
              <a:ext uri="{FF2B5EF4-FFF2-40B4-BE49-F238E27FC236}">
                <a16:creationId xmlns:a16="http://schemas.microsoft.com/office/drawing/2014/main" id="{B11E6D8D-37CE-4FEF-A990-15667DCD6CCF}"/>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3" name="Fußzeilenplatzhalter 4">
            <a:extLst>
              <a:ext uri="{FF2B5EF4-FFF2-40B4-BE49-F238E27FC236}">
                <a16:creationId xmlns:a16="http://schemas.microsoft.com/office/drawing/2014/main" id="{DDEE0E11-E8D8-4077-85B7-406F19EB27E2}"/>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4" name="Foliennummernplatzhalter 5">
            <a:extLst>
              <a:ext uri="{FF2B5EF4-FFF2-40B4-BE49-F238E27FC236}">
                <a16:creationId xmlns:a16="http://schemas.microsoft.com/office/drawing/2014/main" id="{7C13BF8C-866F-4A9D-9F03-D9C153D96600}"/>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6650063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B473E93-FC20-4D08-8713-3AE69D779788}"/>
              </a:ext>
            </a:extLst>
          </p:cNvPr>
          <p:cNvSpPr>
            <a:spLocks noGrp="1"/>
          </p:cNvSpPr>
          <p:nvPr>
            <p:ph type="title"/>
          </p:nvPr>
        </p:nvSpPr>
        <p:spPr>
          <a:xfrm>
            <a:off x="266007" y="154047"/>
            <a:ext cx="7165571" cy="382067"/>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CE8BB577-A660-4EF7-A95E-748B9B5833EA}"/>
              </a:ext>
            </a:extLst>
          </p:cNvPr>
          <p:cNvSpPr>
            <a:spLocks noGrp="1"/>
          </p:cNvSpPr>
          <p:nvPr>
            <p:ph type="body" idx="1"/>
          </p:nvPr>
        </p:nvSpPr>
        <p:spPr>
          <a:xfrm>
            <a:off x="266006" y="671743"/>
            <a:ext cx="8691921" cy="396692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a:extLst>
              <a:ext uri="{FF2B5EF4-FFF2-40B4-BE49-F238E27FC236}">
                <a16:creationId xmlns:a16="http://schemas.microsoft.com/office/drawing/2014/main" id="{2FCB7A18-A8DC-4D2B-8684-60DF641BFE6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5" name="Fußzeilenplatzhalter 4">
            <a:extLst>
              <a:ext uri="{FF2B5EF4-FFF2-40B4-BE49-F238E27FC236}">
                <a16:creationId xmlns:a16="http://schemas.microsoft.com/office/drawing/2014/main" id="{0BF19595-8AAD-48F1-B231-FC318D1A35E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6" name="Foliennummernplatzhalter 5">
            <a:extLst>
              <a:ext uri="{FF2B5EF4-FFF2-40B4-BE49-F238E27FC236}">
                <a16:creationId xmlns:a16="http://schemas.microsoft.com/office/drawing/2014/main" id="{EBCD6109-0C89-455B-8E7D-82B3678C3BF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pic>
        <p:nvPicPr>
          <p:cNvPr id="7" name="Grafik 6">
            <a:extLst>
              <a:ext uri="{FF2B5EF4-FFF2-40B4-BE49-F238E27FC236}">
                <a16:creationId xmlns:a16="http://schemas.microsoft.com/office/drawing/2014/main" id="{A8CB8785-1E02-41B8-87DE-5367246382A1}"/>
              </a:ext>
            </a:extLst>
          </p:cNvPr>
          <p:cNvPicPr>
            <a:picLocks noChangeAspect="1"/>
          </p:cNvPicPr>
          <p:nvPr userDrawn="1"/>
        </p:nvPicPr>
        <p:blipFill>
          <a:blip r:embed="rId39">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7577418" y="182947"/>
            <a:ext cx="1380510" cy="274332"/>
          </a:xfrm>
          <a:prstGeom prst="rect">
            <a:avLst/>
          </a:prstGeom>
        </p:spPr>
      </p:pic>
    </p:spTree>
    <p:extLst>
      <p:ext uri="{BB962C8B-B14F-4D97-AF65-F5344CB8AC3E}">
        <p14:creationId xmlns:p14="http://schemas.microsoft.com/office/powerpoint/2010/main" val="200444685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9" r:id="rId3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techradar.haufe.io/techradar/radar-chart.html"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rivadisPF/trivadis-technology-radar/blob/master/deployment/README.md" TargetMode="External"/><Relationship Id="rId2" Type="http://schemas.openxmlformats.org/officeDocument/2006/relationships/hyperlink" Target="https://github.com/TrivadisPF/trivadis-technology-radar" TargetMode="Externa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hyperlink" Target="http://3.122.200.138:28540/techradar/"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xson/front-matter" TargetMode="External"/><Relationship Id="rId2" Type="http://schemas.openxmlformats.org/officeDocument/2006/relationships/hyperlink" Target="https://github.com/adam-p/markdown-here/wiki/Markdown-Cheatsheet"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macdown.uranusjr.com/" TargetMode="External"/><Relationship Id="rId2" Type="http://schemas.openxmlformats.org/officeDocument/2006/relationships/hyperlink" Target="https://typora.io/" TargetMode="Externa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hyperlink" Target="https://wereturtle.github.io/ghostwrit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www.npmjs.com/package/yaml-front-matter" TargetMode="External"/><Relationship Id="rId2" Type="http://schemas.openxmlformats.org/officeDocument/2006/relationships/hyperlink" Target="https://www.npmjs.com/package/mwks-jsonlint" TargetMode="External"/><Relationship Id="rId1" Type="http://schemas.openxmlformats.org/officeDocument/2006/relationships/slideLayout" Target="../slideLayouts/slideLayout13.xml"/><Relationship Id="rId4" Type="http://schemas.openxmlformats.org/officeDocument/2006/relationships/hyperlink" Target="https://www.npmjs.com/package/frontmatter-validato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3" Type="http://schemas.openxmlformats.org/officeDocument/2006/relationships/image" Target="../media/image61.png"/><Relationship Id="rId18" Type="http://schemas.microsoft.com/office/2007/relationships/hdphoto" Target="../media/hdphoto1.wdp"/><Relationship Id="rId26" Type="http://schemas.openxmlformats.org/officeDocument/2006/relationships/image" Target="../media/image73.png"/><Relationship Id="rId3" Type="http://schemas.openxmlformats.org/officeDocument/2006/relationships/image" Target="../media/image51.png"/><Relationship Id="rId21" Type="http://schemas.openxmlformats.org/officeDocument/2006/relationships/image" Target="../media/image68.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2.png"/><Relationship Id="rId33" Type="http://schemas.microsoft.com/office/2007/relationships/hdphoto" Target="../media/hdphoto2.wdp"/><Relationship Id="rId2" Type="http://schemas.openxmlformats.org/officeDocument/2006/relationships/notesSlide" Target="../notesSlides/notesSlide3.xml"/><Relationship Id="rId16" Type="http://schemas.openxmlformats.org/officeDocument/2006/relationships/image" Target="../media/image64.png"/><Relationship Id="rId20" Type="http://schemas.openxmlformats.org/officeDocument/2006/relationships/image" Target="../media/image67.jpeg"/><Relationship Id="rId29" Type="http://schemas.openxmlformats.org/officeDocument/2006/relationships/image" Target="../media/image76.png"/><Relationship Id="rId1" Type="http://schemas.openxmlformats.org/officeDocument/2006/relationships/slideLayout" Target="../slideLayouts/slideLayout21.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1.png"/><Relationship Id="rId32" Type="http://schemas.openxmlformats.org/officeDocument/2006/relationships/image" Target="../media/image79.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0.png"/><Relationship Id="rId28" Type="http://schemas.openxmlformats.org/officeDocument/2006/relationships/image" Target="../media/image75.png"/><Relationship Id="rId10" Type="http://schemas.openxmlformats.org/officeDocument/2006/relationships/image" Target="../media/image58.png"/><Relationship Id="rId19" Type="http://schemas.openxmlformats.org/officeDocument/2006/relationships/image" Target="../media/image66.png"/><Relationship Id="rId31" Type="http://schemas.openxmlformats.org/officeDocument/2006/relationships/image" Target="../media/image7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77.png"/><Relationship Id="rId8"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thoughtworks.com/radar" TargetMode="Externa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galaxus.ch/techradar/"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opensource.zalando.com/tech-radar/"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storage.googleapis.com/wf-techradar-prod/index.html"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techblog.fexcofts.com/techradar2018Q1/"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aoe.com/techradar/index.html" TargetMode="External"/><Relationship Id="rId1" Type="http://schemas.openxmlformats.org/officeDocument/2006/relationships/slideLayout" Target="../slideLayouts/slideLayout13.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EF02567B-A944-8248-BAA8-A08B9A92A6D8}"/>
              </a:ext>
            </a:extLst>
          </p:cNvPr>
          <p:cNvSpPr>
            <a:spLocks noGrp="1"/>
          </p:cNvSpPr>
          <p:nvPr>
            <p:ph type="body" sz="quarter" idx="20"/>
          </p:nvPr>
        </p:nvSpPr>
        <p:spPr>
          <a:xfrm>
            <a:off x="3531332" y="3439779"/>
            <a:ext cx="4528586" cy="396008"/>
          </a:xfrm>
        </p:spPr>
        <p:txBody>
          <a:bodyPr/>
          <a:lstStyle/>
          <a:p>
            <a:r>
              <a:rPr lang="en-US" dirty="0"/>
              <a:t>http://</a:t>
            </a:r>
            <a:r>
              <a:rPr lang="en-US" dirty="0" err="1"/>
              <a:t>guidoschmutz@wordpress.com</a:t>
            </a:r>
            <a:endParaRPr lang="en-US" dirty="0"/>
          </a:p>
        </p:txBody>
      </p:sp>
      <p:sp>
        <p:nvSpPr>
          <p:cNvPr id="20" name="Text Placeholder 19">
            <a:extLst>
              <a:ext uri="{FF2B5EF4-FFF2-40B4-BE49-F238E27FC236}">
                <a16:creationId xmlns:a16="http://schemas.microsoft.com/office/drawing/2014/main" id="{1381193F-8F85-614F-A152-26C04818C547}"/>
              </a:ext>
            </a:extLst>
          </p:cNvPr>
          <p:cNvSpPr>
            <a:spLocks noGrp="1"/>
          </p:cNvSpPr>
          <p:nvPr>
            <p:ph type="body" sz="quarter" idx="19"/>
          </p:nvPr>
        </p:nvSpPr>
        <p:spPr/>
        <p:txBody>
          <a:bodyPr/>
          <a:lstStyle/>
          <a:p>
            <a:r>
              <a:rPr lang="en-US" dirty="0"/>
              <a:t>@gschmutz</a:t>
            </a:r>
          </a:p>
        </p:txBody>
      </p:sp>
      <p:sp>
        <p:nvSpPr>
          <p:cNvPr id="5" name="Titel 4"/>
          <p:cNvSpPr>
            <a:spLocks noGrp="1"/>
          </p:cNvSpPr>
          <p:nvPr>
            <p:ph type="title"/>
          </p:nvPr>
        </p:nvSpPr>
        <p:spPr/>
        <p:txBody>
          <a:bodyPr/>
          <a:lstStyle/>
          <a:p>
            <a:r>
              <a:rPr lang="de-CH"/>
              <a:t>Trivadis Technology </a:t>
            </a:r>
            <a:r>
              <a:rPr lang="de-CH" dirty="0"/>
              <a:t>Radar</a:t>
            </a:r>
            <a:endParaRPr lang="de-DE" dirty="0"/>
          </a:p>
        </p:txBody>
      </p:sp>
      <p:sp>
        <p:nvSpPr>
          <p:cNvPr id="25" name="Text Placeholder 24">
            <a:extLst>
              <a:ext uri="{FF2B5EF4-FFF2-40B4-BE49-F238E27FC236}">
                <a16:creationId xmlns:a16="http://schemas.microsoft.com/office/drawing/2014/main" id="{E65910BA-0AD7-6E41-AC02-51886E55C7A6}"/>
              </a:ext>
            </a:extLst>
          </p:cNvPr>
          <p:cNvSpPr>
            <a:spLocks noGrp="1"/>
          </p:cNvSpPr>
          <p:nvPr>
            <p:ph type="body" sz="quarter" idx="18"/>
          </p:nvPr>
        </p:nvSpPr>
        <p:spPr>
          <a:xfrm>
            <a:off x="389023" y="1327916"/>
            <a:ext cx="8696654" cy="396008"/>
          </a:xfrm>
        </p:spPr>
        <p:txBody>
          <a:bodyPr/>
          <a:lstStyle/>
          <a:p>
            <a:r>
              <a:rPr lang="en-US" dirty="0"/>
              <a:t>Guido Schmutz </a:t>
            </a:r>
            <a:br>
              <a:rPr lang="en-US" dirty="0"/>
            </a:br>
            <a:endParaRPr lang="en-US" dirty="0"/>
          </a:p>
        </p:txBody>
      </p:sp>
    </p:spTree>
    <p:extLst>
      <p:ext uri="{BB962C8B-B14F-4D97-AF65-F5344CB8AC3E}">
        <p14:creationId xmlns:p14="http://schemas.microsoft.com/office/powerpoint/2010/main" val="3168916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D995-66D8-4145-A15D-7B8460F855FF}"/>
              </a:ext>
            </a:extLst>
          </p:cNvPr>
          <p:cNvSpPr>
            <a:spLocks noGrp="1"/>
          </p:cNvSpPr>
          <p:nvPr>
            <p:ph type="title"/>
          </p:nvPr>
        </p:nvSpPr>
        <p:spPr/>
        <p:txBody>
          <a:bodyPr>
            <a:normAutofit fontScale="90000"/>
          </a:bodyPr>
          <a:lstStyle/>
          <a:p>
            <a:r>
              <a:rPr lang="en-US" dirty="0" err="1"/>
              <a:t>Haufe</a:t>
            </a:r>
            <a:br>
              <a:rPr lang="en-US" dirty="0"/>
            </a:br>
            <a:r>
              <a:rPr lang="en-US" dirty="0">
                <a:hlinkClick r:id="rId2"/>
              </a:rPr>
              <a:t>https://techradar.haufe.io/techradar/radar-chart.html</a:t>
            </a:r>
            <a:r>
              <a:rPr lang="en-US" dirty="0"/>
              <a:t>	</a:t>
            </a:r>
          </a:p>
        </p:txBody>
      </p:sp>
      <p:pic>
        <p:nvPicPr>
          <p:cNvPr id="4" name="Picture 3">
            <a:extLst>
              <a:ext uri="{FF2B5EF4-FFF2-40B4-BE49-F238E27FC236}">
                <a16:creationId xmlns:a16="http://schemas.microsoft.com/office/drawing/2014/main" id="{11CB040D-AA54-4447-A961-7542D17027BE}"/>
              </a:ext>
            </a:extLst>
          </p:cNvPr>
          <p:cNvPicPr>
            <a:picLocks noChangeAspect="1"/>
          </p:cNvPicPr>
          <p:nvPr/>
        </p:nvPicPr>
        <p:blipFill>
          <a:blip r:embed="rId3"/>
          <a:stretch>
            <a:fillRect/>
          </a:stretch>
        </p:blipFill>
        <p:spPr>
          <a:xfrm>
            <a:off x="363226" y="1030802"/>
            <a:ext cx="5883750" cy="3779411"/>
          </a:xfrm>
          <a:prstGeom prst="rect">
            <a:avLst/>
          </a:prstGeom>
        </p:spPr>
      </p:pic>
    </p:spTree>
    <p:extLst>
      <p:ext uri="{BB962C8B-B14F-4D97-AF65-F5344CB8AC3E}">
        <p14:creationId xmlns:p14="http://schemas.microsoft.com/office/powerpoint/2010/main" val="1314642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21D230-9CAA-C34C-9E8F-11695C58B5EF}"/>
              </a:ext>
            </a:extLst>
          </p:cNvPr>
          <p:cNvSpPr>
            <a:spLocks noGrp="1"/>
          </p:cNvSpPr>
          <p:nvPr>
            <p:ph type="title"/>
          </p:nvPr>
        </p:nvSpPr>
        <p:spPr>
          <a:xfrm>
            <a:off x="515055" y="1121569"/>
            <a:ext cx="8102880" cy="797654"/>
          </a:xfrm>
        </p:spPr>
        <p:txBody>
          <a:bodyPr/>
          <a:lstStyle/>
          <a:p>
            <a:r>
              <a:rPr lang="en-US" dirty="0"/>
              <a:t>Trivadis Technology Radar</a:t>
            </a:r>
          </a:p>
        </p:txBody>
      </p:sp>
    </p:spTree>
    <p:extLst>
      <p:ext uri="{BB962C8B-B14F-4D97-AF65-F5344CB8AC3E}">
        <p14:creationId xmlns:p14="http://schemas.microsoft.com/office/powerpoint/2010/main" val="3427698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0680F3-8E7D-194F-A762-EDED9896E397}"/>
              </a:ext>
            </a:extLst>
          </p:cNvPr>
          <p:cNvSpPr>
            <a:spLocks noGrp="1"/>
          </p:cNvSpPr>
          <p:nvPr>
            <p:ph type="title"/>
          </p:nvPr>
        </p:nvSpPr>
        <p:spPr/>
        <p:txBody>
          <a:bodyPr/>
          <a:lstStyle/>
          <a:p>
            <a:r>
              <a:rPr lang="en-US" dirty="0"/>
              <a:t>Trivadis Technology Radar</a:t>
            </a:r>
          </a:p>
        </p:txBody>
      </p:sp>
      <p:sp>
        <p:nvSpPr>
          <p:cNvPr id="4" name="Text Placeholder 3">
            <a:extLst>
              <a:ext uri="{FF2B5EF4-FFF2-40B4-BE49-F238E27FC236}">
                <a16:creationId xmlns:a16="http://schemas.microsoft.com/office/drawing/2014/main" id="{2AA3CFDE-82CC-D042-A5C2-0899C2BD86F4}"/>
              </a:ext>
            </a:extLst>
          </p:cNvPr>
          <p:cNvSpPr>
            <a:spLocks noGrp="1"/>
          </p:cNvSpPr>
          <p:nvPr>
            <p:ph type="body" sz="quarter" idx="13"/>
          </p:nvPr>
        </p:nvSpPr>
        <p:spPr>
          <a:xfrm>
            <a:off x="266007" y="839585"/>
            <a:ext cx="4915593" cy="3832167"/>
          </a:xfrm>
        </p:spPr>
        <p:txBody>
          <a:bodyPr/>
          <a:lstStyle/>
          <a:p>
            <a:r>
              <a:rPr lang="en-US" dirty="0"/>
              <a:t>Source available in the following GitHub private repository: </a:t>
            </a:r>
            <a:r>
              <a:rPr lang="en-US" dirty="0">
                <a:hlinkClick r:id="rId2"/>
              </a:rPr>
              <a:t>https://github.com/TrivadisPF/trivadis-technology-radar</a:t>
            </a:r>
            <a:endParaRPr lang="en-US" dirty="0"/>
          </a:p>
          <a:p>
            <a:r>
              <a:rPr lang="en-US" dirty="0"/>
              <a:t>Can be installed locally using docker-compose: </a:t>
            </a:r>
            <a:r>
              <a:rPr lang="en-US" dirty="0">
                <a:hlinkClick r:id="rId3"/>
              </a:rPr>
              <a:t>https://github.com/TrivadisPF/trivadis-technology-radar/blob/master/deployment/README.md</a:t>
            </a:r>
            <a:endParaRPr lang="en-US" dirty="0"/>
          </a:p>
          <a:p>
            <a:r>
              <a:rPr lang="en-US" dirty="0"/>
              <a:t>Deployed on AWS </a:t>
            </a:r>
            <a:r>
              <a:rPr lang="en-US" dirty="0" err="1"/>
              <a:t>Lightsail</a:t>
            </a:r>
            <a:endParaRPr lang="en-US" dirty="0"/>
          </a:p>
          <a:p>
            <a:pPr lvl="1"/>
            <a:r>
              <a:rPr lang="en-US" b="1" dirty="0"/>
              <a:t>Stable:</a:t>
            </a:r>
            <a:r>
              <a:rPr lang="en-US" dirty="0"/>
              <a:t> </a:t>
            </a:r>
            <a:r>
              <a:rPr lang="en-US" dirty="0">
                <a:hlinkClick r:id="rId4"/>
              </a:rPr>
              <a:t>http://3.122.200.138:28540/techradar/</a:t>
            </a:r>
            <a:endParaRPr lang="en-CH" dirty="0"/>
          </a:p>
          <a:p>
            <a:pPr lvl="1"/>
            <a:r>
              <a:rPr lang="en-US" b="1" dirty="0"/>
              <a:t>Preview:</a:t>
            </a:r>
            <a:r>
              <a:rPr lang="en-US" dirty="0"/>
              <a:t> </a:t>
            </a:r>
            <a:r>
              <a:rPr lang="en-US" dirty="0">
                <a:hlinkClick r:id="rId4"/>
              </a:rPr>
              <a:t>http://3.122.200.138:28540/techradar/</a:t>
            </a:r>
            <a:endParaRPr lang="en-US" dirty="0"/>
          </a:p>
          <a:p>
            <a:pPr marL="0" indent="0">
              <a:buNone/>
            </a:pPr>
            <a:endParaRPr lang="en-US" dirty="0"/>
          </a:p>
          <a:p>
            <a:r>
              <a:rPr lang="en-US" dirty="0"/>
              <a:t>To work on the Technology Radar, clone the </a:t>
            </a:r>
            <a:r>
              <a:rPr lang="en-US" dirty="0">
                <a:latin typeface="Courier New" panose="02070309020205020404" pitchFamily="49" charset="0"/>
                <a:cs typeface="Courier New" panose="02070309020205020404" pitchFamily="49" charset="0"/>
              </a:rPr>
              <a:t>develop</a:t>
            </a:r>
            <a:r>
              <a:rPr lang="en-US" dirty="0"/>
              <a:t> branch of the Git project:	</a:t>
            </a:r>
          </a:p>
          <a:p>
            <a:endParaRPr lang="en-US" dirty="0"/>
          </a:p>
          <a:p>
            <a:endParaRPr lang="en-US" dirty="0"/>
          </a:p>
        </p:txBody>
      </p:sp>
      <p:pic>
        <p:nvPicPr>
          <p:cNvPr id="5" name="Picture 4">
            <a:extLst>
              <a:ext uri="{FF2B5EF4-FFF2-40B4-BE49-F238E27FC236}">
                <a16:creationId xmlns:a16="http://schemas.microsoft.com/office/drawing/2014/main" id="{305B659D-DE7B-694A-91B4-367F8665E1C4}"/>
              </a:ext>
            </a:extLst>
          </p:cNvPr>
          <p:cNvPicPr>
            <a:picLocks noChangeAspect="1"/>
          </p:cNvPicPr>
          <p:nvPr/>
        </p:nvPicPr>
        <p:blipFill>
          <a:blip r:embed="rId5"/>
          <a:stretch>
            <a:fillRect/>
          </a:stretch>
        </p:blipFill>
        <p:spPr>
          <a:xfrm>
            <a:off x="5348514" y="923403"/>
            <a:ext cx="3616566" cy="2552198"/>
          </a:xfrm>
          <a:prstGeom prst="rect">
            <a:avLst/>
          </a:prstGeom>
        </p:spPr>
      </p:pic>
      <p:sp>
        <p:nvSpPr>
          <p:cNvPr id="2" name="Rectangle 1">
            <a:extLst>
              <a:ext uri="{FF2B5EF4-FFF2-40B4-BE49-F238E27FC236}">
                <a16:creationId xmlns:a16="http://schemas.microsoft.com/office/drawing/2014/main" id="{4A01CE36-C036-2049-B241-D328E6B1A887}"/>
              </a:ext>
            </a:extLst>
          </p:cNvPr>
          <p:cNvSpPr/>
          <p:nvPr/>
        </p:nvSpPr>
        <p:spPr>
          <a:xfrm>
            <a:off x="553916" y="4220097"/>
            <a:ext cx="8324077" cy="338554"/>
          </a:xfrm>
          <a:prstGeom prst="rect">
            <a:avLst/>
          </a:prstGeom>
          <a:solidFill>
            <a:schemeClr val="bg2"/>
          </a:solidFill>
        </p:spPr>
        <p:txBody>
          <a:bodyPr wrap="square">
            <a:spAutoFit/>
          </a:bodyPr>
          <a:lstStyle/>
          <a:p>
            <a:r>
              <a:rPr lang="en-GB" sz="1600" dirty="0">
                <a:latin typeface="Courier New" panose="02070309020205020404" pitchFamily="49" charset="0"/>
                <a:cs typeface="Courier New" panose="02070309020205020404" pitchFamily="49" charset="0"/>
              </a:rPr>
              <a:t>git clone –-branch develop </a:t>
            </a:r>
            <a:r>
              <a:rPr lang="en-GB" sz="1600" dirty="0" err="1">
                <a:latin typeface="Courier New" panose="02070309020205020404" pitchFamily="49" charset="0"/>
                <a:cs typeface="Courier New" panose="02070309020205020404" pitchFamily="49" charset="0"/>
              </a:rPr>
              <a:t>TrivadisPF</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trivadis</a:t>
            </a:r>
            <a:r>
              <a:rPr lang="en-GB" sz="1600" dirty="0">
                <a:latin typeface="Courier New" panose="02070309020205020404" pitchFamily="49" charset="0"/>
                <a:cs typeface="Courier New" panose="02070309020205020404" pitchFamily="49" charset="0"/>
              </a:rPr>
              <a:t>-technology-radar</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88926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8BA7-6BF1-5F4C-8AA3-6F4DC7E56B34}"/>
              </a:ext>
            </a:extLst>
          </p:cNvPr>
          <p:cNvSpPr>
            <a:spLocks noGrp="1"/>
          </p:cNvSpPr>
          <p:nvPr>
            <p:ph type="title"/>
          </p:nvPr>
        </p:nvSpPr>
        <p:spPr/>
        <p:txBody>
          <a:bodyPr/>
          <a:lstStyle/>
          <a:p>
            <a:r>
              <a:rPr lang="en-US" dirty="0"/>
              <a:t>Maintaining the Technology Radar</a:t>
            </a:r>
          </a:p>
        </p:txBody>
      </p:sp>
      <p:sp>
        <p:nvSpPr>
          <p:cNvPr id="3" name="Text Placeholder 2">
            <a:extLst>
              <a:ext uri="{FF2B5EF4-FFF2-40B4-BE49-F238E27FC236}">
                <a16:creationId xmlns:a16="http://schemas.microsoft.com/office/drawing/2014/main" id="{0FF23108-B402-0F47-A106-3D5FFBB67D0B}"/>
              </a:ext>
            </a:extLst>
          </p:cNvPr>
          <p:cNvSpPr>
            <a:spLocks noGrp="1"/>
          </p:cNvSpPr>
          <p:nvPr>
            <p:ph type="body" sz="quarter" idx="13"/>
          </p:nvPr>
        </p:nvSpPr>
        <p:spPr>
          <a:xfrm>
            <a:off x="266007" y="839585"/>
            <a:ext cx="3904342" cy="3832167"/>
          </a:xfrm>
        </p:spPr>
        <p:txBody>
          <a:bodyPr>
            <a:normAutofit/>
          </a:bodyPr>
          <a:lstStyle/>
          <a:p>
            <a:r>
              <a:rPr lang="en-US" dirty="0"/>
              <a:t>A technology is specified as a </a:t>
            </a:r>
            <a:r>
              <a:rPr lang="en-US" dirty="0">
                <a:hlinkClick r:id="rId2"/>
              </a:rPr>
              <a:t>Markdown</a:t>
            </a:r>
            <a:r>
              <a:rPr lang="en-US" dirty="0"/>
              <a:t> file, placed into one of the subfolders inside folder </a:t>
            </a:r>
            <a:r>
              <a:rPr lang="en-US" dirty="0">
                <a:latin typeface="Courier New" panose="02070309020205020404" pitchFamily="49" charset="0"/>
                <a:cs typeface="Courier New" panose="02070309020205020404" pitchFamily="49" charset="0"/>
              </a:rPr>
              <a:t>radar</a:t>
            </a:r>
          </a:p>
          <a:p>
            <a:r>
              <a:rPr lang="en-GB" dirty="0"/>
              <a:t>Subfolders determine the date when the technology has been added</a:t>
            </a:r>
          </a:p>
          <a:p>
            <a:r>
              <a:rPr lang="en-GB" dirty="0"/>
              <a:t>Each file has a </a:t>
            </a:r>
            <a:r>
              <a:rPr lang="en-GB" dirty="0">
                <a:hlinkClick r:id="rId3"/>
              </a:rPr>
              <a:t>front-matter</a:t>
            </a:r>
            <a:r>
              <a:rPr lang="en-GB" dirty="0"/>
              <a:t> header where </a:t>
            </a:r>
            <a:br>
              <a:rPr lang="en-GB" dirty="0"/>
            </a:br>
            <a:r>
              <a:rPr lang="en-GB" dirty="0"/>
              <a:t>the attributes of the item are listed</a:t>
            </a:r>
          </a:p>
          <a:p>
            <a:pPr lvl="1"/>
            <a:r>
              <a:rPr lang="en-GB" dirty="0"/>
              <a:t>Attributes </a:t>
            </a:r>
            <a:r>
              <a:rPr lang="en-GB" dirty="0">
                <a:latin typeface="Courier New" panose="02070309020205020404" pitchFamily="49" charset="0"/>
                <a:cs typeface="Courier New" panose="02070309020205020404" pitchFamily="49" charset="0"/>
              </a:rPr>
              <a:t>ring, quadrant </a:t>
            </a:r>
            <a:r>
              <a:rPr lang="en-GB" dirty="0"/>
              <a:t>and</a:t>
            </a:r>
            <a:r>
              <a:rPr lang="en-GB" dirty="0">
                <a:latin typeface="Courier New" panose="02070309020205020404" pitchFamily="49" charset="0"/>
                <a:cs typeface="Courier New" panose="02070309020205020404" pitchFamily="49" charset="0"/>
              </a:rPr>
              <a:t> status</a:t>
            </a:r>
            <a:r>
              <a:rPr lang="en-GB" dirty="0"/>
              <a:t> have to be one of the values shown </a:t>
            </a:r>
            <a:br>
              <a:rPr lang="en-GB" dirty="0"/>
            </a:br>
            <a:r>
              <a:rPr lang="en-GB" dirty="0"/>
              <a:t>on the next page</a:t>
            </a:r>
          </a:p>
          <a:p>
            <a:endParaRPr lang="en-GB" dirty="0"/>
          </a:p>
          <a:p>
            <a:endParaRPr lang="en-GB" dirty="0"/>
          </a:p>
        </p:txBody>
      </p:sp>
      <p:sp>
        <p:nvSpPr>
          <p:cNvPr id="4" name="Rectangle 3">
            <a:extLst>
              <a:ext uri="{FF2B5EF4-FFF2-40B4-BE49-F238E27FC236}">
                <a16:creationId xmlns:a16="http://schemas.microsoft.com/office/drawing/2014/main" id="{CE0A95AD-34E1-0E48-A873-DB4BE6F9BA90}"/>
              </a:ext>
            </a:extLst>
          </p:cNvPr>
          <p:cNvSpPr/>
          <p:nvPr/>
        </p:nvSpPr>
        <p:spPr>
          <a:xfrm>
            <a:off x="4452434" y="839585"/>
            <a:ext cx="4503633" cy="30426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latin typeface="Courier New" panose="02070309020205020404" pitchFamily="49" charset="0"/>
                <a:cs typeface="Courier New" panose="02070309020205020404" pitchFamily="49" charset="0"/>
              </a:rPr>
              <a:t>--- </a:t>
            </a:r>
          </a:p>
          <a:p>
            <a:r>
              <a:rPr lang="en-GB" sz="1200" dirty="0">
                <a:solidFill>
                  <a:schemeClr val="tx1"/>
                </a:solidFill>
                <a:latin typeface="Courier New" panose="02070309020205020404" pitchFamily="49" charset="0"/>
                <a:cs typeface="Courier New" panose="02070309020205020404" pitchFamily="49" charset="0"/>
              </a:rPr>
              <a:t>id:                 react</a:t>
            </a:r>
          </a:p>
          <a:p>
            <a:r>
              <a:rPr lang="en-GB" sz="1200" dirty="0">
                <a:solidFill>
                  <a:schemeClr val="tx1"/>
                </a:solidFill>
                <a:latin typeface="Courier New" panose="02070309020205020404" pitchFamily="49" charset="0"/>
                <a:cs typeface="Courier New" panose="02070309020205020404" pitchFamily="49" charset="0"/>
              </a:rPr>
              <a:t>title: 		"React”</a:t>
            </a:r>
          </a:p>
          <a:p>
            <a:r>
              <a:rPr lang="en-GB" sz="1200" dirty="0">
                <a:solidFill>
                  <a:schemeClr val="tx1"/>
                </a:solidFill>
                <a:latin typeface="Courier New" panose="02070309020205020404" pitchFamily="49" charset="0"/>
                <a:cs typeface="Courier New" panose="02070309020205020404" pitchFamily="49" charset="0"/>
              </a:rPr>
              <a:t>info: 		”a modern web framework” </a:t>
            </a:r>
          </a:p>
          <a:p>
            <a:r>
              <a:rPr lang="en-GB" sz="1200" dirty="0">
                <a:solidFill>
                  <a:schemeClr val="tx1"/>
                </a:solidFill>
                <a:latin typeface="Courier New" panose="02070309020205020404" pitchFamily="49" charset="0"/>
                <a:cs typeface="Courier New" panose="02070309020205020404" pitchFamily="49" charset="0"/>
              </a:rPr>
              <a:t>quadrant: 	languages-and-frameworks</a:t>
            </a:r>
          </a:p>
          <a:p>
            <a:r>
              <a:rPr lang="en-GB" sz="1200" dirty="0">
                <a:solidFill>
                  <a:schemeClr val="tx1"/>
                </a:solidFill>
                <a:latin typeface="Courier New" panose="02070309020205020404" pitchFamily="49" charset="0"/>
                <a:cs typeface="Courier New" panose="02070309020205020404" pitchFamily="49" charset="0"/>
              </a:rPr>
              <a:t>ring: 		adopt </a:t>
            </a:r>
          </a:p>
          <a:p>
            <a:r>
              <a:rPr lang="en-GB" sz="1200" dirty="0" err="1">
                <a:solidFill>
                  <a:schemeClr val="tx1"/>
                </a:solidFill>
                <a:latin typeface="Courier New" panose="02070309020205020404" pitchFamily="49" charset="0"/>
                <a:cs typeface="Courier New" panose="02070309020205020404" pitchFamily="49" charset="0"/>
              </a:rPr>
              <a:t>skillsNeeded</a:t>
            </a:r>
            <a:r>
              <a:rPr lang="en-GB" sz="1200" dirty="0">
                <a:solidFill>
                  <a:schemeClr val="tx1"/>
                </a:solidFill>
                <a:latin typeface="Courier New" panose="02070309020205020404" pitchFamily="49" charset="0"/>
                <a:cs typeface="Courier New" panose="02070309020205020404" pitchFamily="49" charset="0"/>
              </a:rPr>
              <a:t>:	[]</a:t>
            </a:r>
          </a:p>
          <a:p>
            <a:r>
              <a:rPr lang="en-GB" sz="1200" dirty="0" err="1">
                <a:solidFill>
                  <a:schemeClr val="tx1"/>
                </a:solidFill>
                <a:latin typeface="Courier New" panose="02070309020205020404" pitchFamily="49" charset="0"/>
                <a:cs typeface="Courier New" panose="02070309020205020404" pitchFamily="49" charset="0"/>
              </a:rPr>
              <a:t>relatedTo</a:t>
            </a:r>
            <a:r>
              <a:rPr lang="en-GB" sz="1200" dirty="0">
                <a:solidFill>
                  <a:schemeClr val="tx1"/>
                </a:solidFill>
                <a:latin typeface="Courier New" panose="02070309020205020404" pitchFamily="49" charset="0"/>
                <a:cs typeface="Courier New" panose="02070309020205020404" pitchFamily="49" charset="0"/>
              </a:rPr>
              <a:t>:	[]</a:t>
            </a:r>
          </a:p>
          <a:p>
            <a:r>
              <a:rPr lang="en-GB" sz="1200" dirty="0" err="1">
                <a:solidFill>
                  <a:schemeClr val="tx1"/>
                </a:solidFill>
                <a:latin typeface="Courier New" panose="02070309020205020404" pitchFamily="49" charset="0"/>
                <a:cs typeface="Courier New" panose="02070309020205020404" pitchFamily="49" charset="0"/>
              </a:rPr>
              <a:t>alternativeTo</a:t>
            </a:r>
            <a:r>
              <a:rPr lang="en-GB" sz="1200" dirty="0">
                <a:solidFill>
                  <a:schemeClr val="tx1"/>
                </a:solidFill>
                <a:latin typeface="Courier New" panose="02070309020205020404" pitchFamily="49" charset="0"/>
                <a:cs typeface="Courier New" panose="02070309020205020404" pitchFamily="49" charset="0"/>
              </a:rPr>
              <a:t>:	[]</a:t>
            </a:r>
          </a:p>
          <a:p>
            <a:r>
              <a:rPr lang="en-GB" sz="1200" dirty="0" err="1">
                <a:solidFill>
                  <a:schemeClr val="tx1"/>
                </a:solidFill>
                <a:latin typeface="Courier New" panose="02070309020205020404" pitchFamily="49" charset="0"/>
                <a:cs typeface="Courier New" panose="02070309020205020404" pitchFamily="49" charset="0"/>
              </a:rPr>
              <a:t>supportsTvdBB</a:t>
            </a:r>
            <a:r>
              <a:rPr lang="en-GB" sz="1200" dirty="0">
                <a:solidFill>
                  <a:schemeClr val="tx1"/>
                </a:solidFill>
                <a:latin typeface="Courier New" panose="02070309020205020404" pitchFamily="49" charset="0"/>
                <a:cs typeface="Courier New" panose="02070309020205020404" pitchFamily="49" charset="0"/>
              </a:rPr>
              <a:t>:	[]</a:t>
            </a:r>
          </a:p>
          <a:p>
            <a:r>
              <a:rPr lang="en-GB" sz="1200" dirty="0">
                <a:solidFill>
                  <a:schemeClr val="tx1"/>
                </a:solidFill>
                <a:latin typeface="Courier New" panose="02070309020205020404" pitchFamily="49" charset="0"/>
                <a:cs typeface="Courier New" panose="02070309020205020404" pitchFamily="49" charset="0"/>
              </a:rPr>
              <a:t>owners:             []</a:t>
            </a:r>
          </a:p>
          <a:p>
            <a:r>
              <a:rPr lang="en-GB" sz="1200" dirty="0">
                <a:solidFill>
                  <a:schemeClr val="tx1"/>
                </a:solidFill>
                <a:latin typeface="Courier New" panose="02070309020205020404" pitchFamily="49" charset="0"/>
                <a:cs typeface="Courier New" panose="02070309020205020404" pitchFamily="49" charset="0"/>
              </a:rPr>
              <a:t>status: 		draft</a:t>
            </a:r>
          </a:p>
          <a:p>
            <a:r>
              <a:rPr lang="en-GB" sz="1200" dirty="0">
                <a:solidFill>
                  <a:schemeClr val="tx1"/>
                </a:solidFill>
                <a:latin typeface="Courier New" panose="02070309020205020404" pitchFamily="49" charset="0"/>
                <a:cs typeface="Courier New" panose="02070309020205020404" pitchFamily="49" charset="0"/>
              </a:rPr>
              <a:t>featured:           true</a:t>
            </a:r>
          </a:p>
          <a:p>
            <a:r>
              <a:rPr lang="en-GB" sz="1200" dirty="0">
                <a:solidFill>
                  <a:schemeClr val="tx1"/>
                </a:solidFill>
                <a:latin typeface="Courier New" panose="02070309020205020404" pitchFamily="49" charset="0"/>
                <a:cs typeface="Courier New" panose="02070309020205020404" pitchFamily="49" charset="0"/>
              </a:rPr>
              <a:t>--- </a:t>
            </a:r>
          </a:p>
          <a:p>
            <a:r>
              <a:rPr lang="en-GB" sz="1200" dirty="0">
                <a:solidFill>
                  <a:schemeClr val="tx1"/>
                </a:solidFill>
                <a:latin typeface="Courier New" panose="02070309020205020404" pitchFamily="49" charset="0"/>
                <a:cs typeface="Courier New" panose="02070309020205020404" pitchFamily="49" charset="0"/>
              </a:rPr>
              <a:t>Text goes here. You can use **markdown** here. </a:t>
            </a:r>
          </a:p>
        </p:txBody>
      </p:sp>
    </p:spTree>
    <p:extLst>
      <p:ext uri="{BB962C8B-B14F-4D97-AF65-F5344CB8AC3E}">
        <p14:creationId xmlns:p14="http://schemas.microsoft.com/office/powerpoint/2010/main" val="573134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C31C-EF03-FE44-904E-422324A28F14}"/>
              </a:ext>
            </a:extLst>
          </p:cNvPr>
          <p:cNvSpPr>
            <a:spLocks noGrp="1"/>
          </p:cNvSpPr>
          <p:nvPr>
            <p:ph type="title"/>
          </p:nvPr>
        </p:nvSpPr>
        <p:spPr/>
        <p:txBody>
          <a:bodyPr/>
          <a:lstStyle/>
          <a:p>
            <a:r>
              <a:rPr lang="en-US" dirty="0"/>
              <a:t>Maintaining the Technology Radar (II)</a:t>
            </a:r>
            <a:endParaRPr lang="en-CH" dirty="0"/>
          </a:p>
        </p:txBody>
      </p:sp>
      <p:sp>
        <p:nvSpPr>
          <p:cNvPr id="3" name="Text Placeholder 2">
            <a:extLst>
              <a:ext uri="{FF2B5EF4-FFF2-40B4-BE49-F238E27FC236}">
                <a16:creationId xmlns:a16="http://schemas.microsoft.com/office/drawing/2014/main" id="{0CFAABA7-A715-E745-BC9D-2ADB16514F3E}"/>
              </a:ext>
            </a:extLst>
          </p:cNvPr>
          <p:cNvSpPr>
            <a:spLocks noGrp="1"/>
          </p:cNvSpPr>
          <p:nvPr>
            <p:ph type="body" sz="quarter" idx="13"/>
          </p:nvPr>
        </p:nvSpPr>
        <p:spPr>
          <a:xfrm>
            <a:off x="266007" y="839585"/>
            <a:ext cx="3519780" cy="3832167"/>
          </a:xfrm>
        </p:spPr>
        <p:txBody>
          <a:bodyPr/>
          <a:lstStyle/>
          <a:p>
            <a:pPr marL="0" indent="0">
              <a:buNone/>
            </a:pPr>
            <a:r>
              <a:rPr lang="en-GB" dirty="0"/>
              <a:t>There are many good editors for maintaining markdown files, such as</a:t>
            </a:r>
          </a:p>
          <a:p>
            <a:r>
              <a:rPr lang="en-GB" sz="1400" dirty="0">
                <a:hlinkClick r:id="rId2"/>
              </a:rPr>
              <a:t>https://typora.io/</a:t>
            </a:r>
            <a:r>
              <a:rPr lang="en-GB" sz="1400" dirty="0"/>
              <a:t> (</a:t>
            </a:r>
            <a:r>
              <a:rPr lang="en-GB" sz="1400" dirty="0" err="1"/>
              <a:t>win,mac,linux</a:t>
            </a:r>
            <a:r>
              <a:rPr lang="en-GB" sz="1400" dirty="0"/>
              <a:t>)</a:t>
            </a:r>
          </a:p>
          <a:p>
            <a:r>
              <a:rPr lang="en-GB" sz="1400" dirty="0">
                <a:hlinkClick r:id="rId3"/>
              </a:rPr>
              <a:t>https://macdown.uranusjr.com/</a:t>
            </a:r>
            <a:r>
              <a:rPr lang="en-GB" sz="1400" dirty="0"/>
              <a:t> (mac)</a:t>
            </a:r>
          </a:p>
          <a:p>
            <a:r>
              <a:rPr lang="en-GB" sz="1400" dirty="0">
                <a:hlinkClick r:id="rId4"/>
              </a:rPr>
              <a:t>https://wereturtle.github.io/ghostwriter/</a:t>
            </a:r>
            <a:r>
              <a:rPr lang="en-GB" sz="1200" dirty="0"/>
              <a:t> (win, mac, </a:t>
            </a:r>
            <a:r>
              <a:rPr lang="en-GB" sz="1200" dirty="0" err="1"/>
              <a:t>linux</a:t>
            </a:r>
            <a:r>
              <a:rPr lang="en-GB" sz="1200" dirty="0"/>
              <a:t>)</a:t>
            </a:r>
          </a:p>
          <a:p>
            <a:endParaRPr lang="en-GB" sz="1200" dirty="0"/>
          </a:p>
          <a:p>
            <a:pPr marL="0" indent="0">
              <a:buNone/>
            </a:pPr>
            <a:endParaRPr lang="en-GB" dirty="0"/>
          </a:p>
          <a:p>
            <a:pPr marL="0" indent="0">
              <a:buNone/>
            </a:pPr>
            <a:endParaRPr lang="en-GB" sz="1400" dirty="0"/>
          </a:p>
          <a:p>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06E6B45F-2691-ED4A-881F-3948AFF22F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9121" y="839585"/>
            <a:ext cx="4808874" cy="3100026"/>
          </a:xfrm>
          <a:prstGeom prst="rect">
            <a:avLst/>
          </a:prstGeom>
          <a:ln>
            <a:solidFill>
              <a:schemeClr val="tx1">
                <a:lumMod val="65000"/>
                <a:lumOff val="35000"/>
              </a:schemeClr>
            </a:solidFill>
          </a:ln>
        </p:spPr>
      </p:pic>
    </p:spTree>
    <p:extLst>
      <p:ext uri="{BB962C8B-B14F-4D97-AF65-F5344CB8AC3E}">
        <p14:creationId xmlns:p14="http://schemas.microsoft.com/office/powerpoint/2010/main" val="3471901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1F665-7D6F-A945-B4F2-CAFE30D47EE1}"/>
              </a:ext>
            </a:extLst>
          </p:cNvPr>
          <p:cNvSpPr>
            <a:spLocks noGrp="1"/>
          </p:cNvSpPr>
          <p:nvPr>
            <p:ph type="title"/>
          </p:nvPr>
        </p:nvSpPr>
        <p:spPr/>
        <p:txBody>
          <a:bodyPr/>
          <a:lstStyle/>
          <a:p>
            <a:r>
              <a:rPr lang="en-US" dirty="0"/>
              <a:t>Maintaining the Technology Radar (III)</a:t>
            </a:r>
          </a:p>
        </p:txBody>
      </p:sp>
      <p:sp>
        <p:nvSpPr>
          <p:cNvPr id="3" name="Text Placeholder 2">
            <a:extLst>
              <a:ext uri="{FF2B5EF4-FFF2-40B4-BE49-F238E27FC236}">
                <a16:creationId xmlns:a16="http://schemas.microsoft.com/office/drawing/2014/main" id="{F3FE3B2A-BA15-2C4C-A955-88D31909887F}"/>
              </a:ext>
            </a:extLst>
          </p:cNvPr>
          <p:cNvSpPr>
            <a:spLocks noGrp="1"/>
          </p:cNvSpPr>
          <p:nvPr>
            <p:ph type="body" sz="quarter" idx="13"/>
          </p:nvPr>
        </p:nvSpPr>
        <p:spPr/>
        <p:txBody>
          <a:bodyPr>
            <a:normAutofit fontScale="77500" lnSpcReduction="20000"/>
          </a:bodyPr>
          <a:lstStyle/>
          <a:p>
            <a:pPr marL="0" indent="0">
              <a:buNone/>
            </a:pPr>
            <a:r>
              <a:rPr lang="en-GB" dirty="0"/>
              <a:t>Following front-matter attributes are possible:</a:t>
            </a:r>
          </a:p>
          <a:p>
            <a:r>
              <a:rPr lang="en-GB" b="1" dirty="0"/>
              <a:t>id: </a:t>
            </a:r>
            <a:r>
              <a:rPr lang="en-GB" dirty="0"/>
              <a:t>id of the technology</a:t>
            </a:r>
            <a:endParaRPr lang="en-GB" b="1" dirty="0"/>
          </a:p>
          <a:p>
            <a:r>
              <a:rPr lang="en-GB" b="1" dirty="0"/>
              <a:t>title</a:t>
            </a:r>
            <a:r>
              <a:rPr lang="en-GB" dirty="0"/>
              <a:t>: Name of the Item</a:t>
            </a:r>
          </a:p>
          <a:p>
            <a:r>
              <a:rPr lang="en-GB" b="1" dirty="0"/>
              <a:t>info</a:t>
            </a:r>
            <a:r>
              <a:rPr lang="en-GB" dirty="0"/>
              <a:t>: (optional) A short textual description of the item (visible in overview pages)</a:t>
            </a:r>
          </a:p>
          <a:p>
            <a:r>
              <a:rPr lang="en-GB" b="1" dirty="0"/>
              <a:t>quadrant</a:t>
            </a:r>
            <a:r>
              <a:rPr lang="en-GB" dirty="0"/>
              <a:t>: Quadrant. One of </a:t>
            </a:r>
            <a:r>
              <a:rPr lang="en-GB" dirty="0">
                <a:latin typeface="Courier New" panose="02070309020205020404" pitchFamily="49" charset="0"/>
                <a:cs typeface="Courier New" panose="02070309020205020404" pitchFamily="49" charset="0"/>
              </a:rPr>
              <a:t>languages-and-frameworks</a:t>
            </a:r>
            <a:r>
              <a:rPr lang="en-GB" dirty="0"/>
              <a:t>, </a:t>
            </a:r>
            <a:r>
              <a:rPr lang="en-GB" dirty="0">
                <a:latin typeface="Courier New" panose="02070309020205020404" pitchFamily="49" charset="0"/>
                <a:cs typeface="Courier New" panose="02070309020205020404" pitchFamily="49" charset="0"/>
              </a:rPr>
              <a:t>data-management</a:t>
            </a:r>
            <a:r>
              <a:rPr lang="en-GB" dirty="0"/>
              <a:t>, </a:t>
            </a:r>
            <a:r>
              <a:rPr lang="en-GB" dirty="0">
                <a:latin typeface="Courier New" panose="02070309020205020404" pitchFamily="49" charset="0"/>
                <a:cs typeface="Courier New" panose="02070309020205020404" pitchFamily="49" charset="0"/>
              </a:rPr>
              <a:t>platforms-and-services</a:t>
            </a:r>
            <a:r>
              <a:rPr lang="en-GB" dirty="0"/>
              <a:t>, </a:t>
            </a:r>
            <a:r>
              <a:rPr lang="en-GB" dirty="0">
                <a:latin typeface="Courier New" panose="02070309020205020404" pitchFamily="49" charset="0"/>
                <a:cs typeface="Courier New" panose="02070309020205020404" pitchFamily="49" charset="0"/>
              </a:rPr>
              <a:t>architecture-methods-and-patterns</a:t>
            </a:r>
          </a:p>
          <a:p>
            <a:r>
              <a:rPr lang="en-GB" b="1" dirty="0"/>
              <a:t>ring</a:t>
            </a:r>
            <a:r>
              <a:rPr lang="en-GB" dirty="0"/>
              <a:t>: Ring section in radar. One of </a:t>
            </a:r>
            <a:r>
              <a:rPr lang="en-GB" dirty="0">
                <a:latin typeface="Courier New" panose="02070309020205020404" pitchFamily="49" charset="0"/>
                <a:cs typeface="Courier New" panose="02070309020205020404" pitchFamily="49" charset="0"/>
              </a:rPr>
              <a:t>trial</a:t>
            </a:r>
            <a:r>
              <a:rPr lang="en-GB" dirty="0"/>
              <a:t>, </a:t>
            </a:r>
            <a:r>
              <a:rPr lang="en-GB" dirty="0">
                <a:latin typeface="Courier New" panose="02070309020205020404" pitchFamily="49" charset="0"/>
                <a:cs typeface="Courier New" panose="02070309020205020404" pitchFamily="49" charset="0"/>
              </a:rPr>
              <a:t>assess</a:t>
            </a:r>
            <a:r>
              <a:rPr lang="en-GB" dirty="0"/>
              <a:t>, </a:t>
            </a:r>
            <a:r>
              <a:rPr lang="en-GB" dirty="0">
                <a:latin typeface="Courier New" panose="02070309020205020404" pitchFamily="49" charset="0"/>
                <a:cs typeface="Courier New" panose="02070309020205020404" pitchFamily="49" charset="0"/>
              </a:rPr>
              <a:t>adopt</a:t>
            </a:r>
            <a:r>
              <a:rPr lang="en-GB" dirty="0"/>
              <a:t>, </a:t>
            </a:r>
            <a:r>
              <a:rPr lang="en-GB" dirty="0" err="1">
                <a:latin typeface="Courier New" panose="02070309020205020404" pitchFamily="49" charset="0"/>
                <a:cs typeface="Courier New" panose="02070309020205020404" pitchFamily="49" charset="0"/>
              </a:rPr>
              <a:t>hold,watch</a:t>
            </a:r>
            <a:r>
              <a:rPr lang="en-GB" dirty="0">
                <a:latin typeface="Courier New" panose="02070309020205020404" pitchFamily="49" charset="0"/>
                <a:cs typeface="Courier New" panose="02070309020205020404" pitchFamily="49" charset="0"/>
              </a:rPr>
              <a:t> </a:t>
            </a:r>
          </a:p>
          <a:p>
            <a:r>
              <a:rPr lang="en-GB" b="1" dirty="0"/>
              <a:t>featured</a:t>
            </a:r>
            <a:r>
              <a:rPr lang="en-GB" dirty="0"/>
              <a:t>: (optional, default "true") If you set this to false, the item will not be visible in the radar quadrants but still be available in the overview.</a:t>
            </a:r>
          </a:p>
          <a:p>
            <a:r>
              <a:rPr lang="en-GB" b="1" dirty="0" err="1"/>
              <a:t>relatedTo</a:t>
            </a:r>
            <a:r>
              <a:rPr lang="en-GB" b="1" dirty="0"/>
              <a:t>: </a:t>
            </a:r>
            <a:r>
              <a:rPr lang="en-GB" dirty="0"/>
              <a:t>relates to another technology (use the id of the other technology)</a:t>
            </a:r>
            <a:endParaRPr lang="en-GB" b="1" dirty="0"/>
          </a:p>
          <a:p>
            <a:r>
              <a:rPr lang="en-GB" b="1" dirty="0" err="1"/>
              <a:t>alternativeTo</a:t>
            </a:r>
            <a:r>
              <a:rPr lang="en-GB" b="1" dirty="0"/>
              <a:t>: </a:t>
            </a:r>
            <a:r>
              <a:rPr lang="en-GB" dirty="0"/>
              <a:t>alternative to another technology (use the id of the other technology)</a:t>
            </a:r>
            <a:endParaRPr lang="en-GB" b="1" dirty="0"/>
          </a:p>
          <a:p>
            <a:r>
              <a:rPr lang="en-GB" b="1" dirty="0" err="1"/>
              <a:t>skillsNeeded</a:t>
            </a:r>
            <a:r>
              <a:rPr lang="en-GB" b="1" dirty="0"/>
              <a:t>: </a:t>
            </a:r>
            <a:r>
              <a:rPr lang="en-GB" dirty="0"/>
              <a:t>the skills needed for this technology (use the id of the skill system to refer to the skill)</a:t>
            </a:r>
            <a:r>
              <a:rPr lang="en-GB" dirty="0">
                <a:solidFill>
                  <a:schemeClr val="tx1"/>
                </a:solidFill>
                <a:latin typeface="Courier New" panose="02070309020205020404" pitchFamily="49" charset="0"/>
                <a:cs typeface="Courier New" panose="02070309020205020404" pitchFamily="49" charset="0"/>
              </a:rPr>
              <a:t> </a:t>
            </a:r>
            <a:endParaRPr lang="en-GB" sz="1600" dirty="0">
              <a:solidFill>
                <a:schemeClr val="tx1"/>
              </a:solidFill>
              <a:latin typeface="Courier New" panose="02070309020205020404" pitchFamily="49" charset="0"/>
              <a:cs typeface="Courier New" panose="02070309020205020404" pitchFamily="49" charset="0"/>
            </a:endParaRPr>
          </a:p>
          <a:p>
            <a:r>
              <a:rPr lang="en-GB" b="1" dirty="0" err="1"/>
              <a:t>supportsTvdBB</a:t>
            </a:r>
            <a:r>
              <a:rPr lang="en-GB" dirty="0"/>
              <a:t>: used to implement/deliver the Trivadis Building Blocks</a:t>
            </a:r>
          </a:p>
          <a:p>
            <a:r>
              <a:rPr lang="en-GB" sz="1500" b="1" dirty="0"/>
              <a:t>status:  </a:t>
            </a:r>
            <a:r>
              <a:rPr lang="en-GB" sz="1500" dirty="0"/>
              <a:t>status of the technology item. One of </a:t>
            </a:r>
            <a:r>
              <a:rPr lang="en-GB" sz="1500" dirty="0" err="1">
                <a:latin typeface="Courier New" panose="02070309020205020404" pitchFamily="49" charset="0"/>
                <a:cs typeface="Courier New" panose="02070309020205020404" pitchFamily="49" charset="0"/>
              </a:rPr>
              <a:t>draft,proposed,rejected,accepted,deprecated</a:t>
            </a:r>
            <a:endParaRPr lang="en-GB" sz="1500" b="1" dirty="0">
              <a:latin typeface="Courier New" panose="02070309020205020404" pitchFamily="49" charset="0"/>
              <a:cs typeface="Courier New" panose="02070309020205020404" pitchFamily="49" charset="0"/>
            </a:endParaRPr>
          </a:p>
          <a:p>
            <a:r>
              <a:rPr lang="en-GB" b="1" dirty="0"/>
              <a:t>owners:</a:t>
            </a:r>
            <a:r>
              <a:rPr lang="en-GB" dirty="0"/>
              <a:t>  the owner(s) of the technology, use the Trivadis employee abbreviations</a:t>
            </a:r>
          </a:p>
          <a:p>
            <a:pPr marL="0" indent="0">
              <a:buNone/>
            </a:pPr>
            <a:endParaRPr lang="en-GB" dirty="0"/>
          </a:p>
          <a:p>
            <a:endParaRPr lang="en-US" dirty="0"/>
          </a:p>
        </p:txBody>
      </p:sp>
    </p:spTree>
    <p:extLst>
      <p:ext uri="{BB962C8B-B14F-4D97-AF65-F5344CB8AC3E}">
        <p14:creationId xmlns:p14="http://schemas.microsoft.com/office/powerpoint/2010/main" val="3408895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F8FA0-79A0-914E-996F-C638413BF710}"/>
              </a:ext>
            </a:extLst>
          </p:cNvPr>
          <p:cNvSpPr>
            <a:spLocks noGrp="1"/>
          </p:cNvSpPr>
          <p:nvPr>
            <p:ph type="title"/>
          </p:nvPr>
        </p:nvSpPr>
        <p:spPr/>
        <p:txBody>
          <a:bodyPr/>
          <a:lstStyle/>
          <a:p>
            <a:r>
              <a:rPr lang="en-US" dirty="0"/>
              <a:t>Maintaining the Technology Radar (IV)</a:t>
            </a:r>
          </a:p>
        </p:txBody>
      </p:sp>
      <p:sp>
        <p:nvSpPr>
          <p:cNvPr id="3" name="Text Placeholder 2">
            <a:extLst>
              <a:ext uri="{FF2B5EF4-FFF2-40B4-BE49-F238E27FC236}">
                <a16:creationId xmlns:a16="http://schemas.microsoft.com/office/drawing/2014/main" id="{680EA148-3A7A-2F47-9061-DC96A4BF7DCE}"/>
              </a:ext>
            </a:extLst>
          </p:cNvPr>
          <p:cNvSpPr>
            <a:spLocks noGrp="1"/>
          </p:cNvSpPr>
          <p:nvPr>
            <p:ph type="body" sz="quarter" idx="13"/>
          </p:nvPr>
        </p:nvSpPr>
        <p:spPr/>
        <p:txBody>
          <a:bodyPr/>
          <a:lstStyle/>
          <a:p>
            <a:r>
              <a:rPr lang="en-US" dirty="0"/>
              <a:t>Anyone can suggest a new technology by submitting a pull-request to the folder of the next iteration</a:t>
            </a:r>
          </a:p>
          <a:p>
            <a:r>
              <a:rPr lang="en-GB" dirty="0"/>
              <a:t>When finished, check-in the new file into GitHub and after a few minutes, it should be updated</a:t>
            </a:r>
            <a:endParaRPr lang="en-US" dirty="0"/>
          </a:p>
          <a:p>
            <a:endParaRPr lang="en-US" dirty="0"/>
          </a:p>
        </p:txBody>
      </p:sp>
    </p:spTree>
    <p:extLst>
      <p:ext uri="{BB962C8B-B14F-4D97-AF65-F5344CB8AC3E}">
        <p14:creationId xmlns:p14="http://schemas.microsoft.com/office/powerpoint/2010/main" val="3256130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8">
            <a:extLst>
              <a:ext uri="{FF2B5EF4-FFF2-40B4-BE49-F238E27FC236}">
                <a16:creationId xmlns:a16="http://schemas.microsoft.com/office/drawing/2014/main" id="{BADBDB0E-56C6-484F-90B0-A4DF46F38EA4}"/>
              </a:ext>
            </a:extLst>
          </p:cNvPr>
          <p:cNvSpPr/>
          <p:nvPr/>
        </p:nvSpPr>
        <p:spPr>
          <a:xfrm>
            <a:off x="5398477" y="2831120"/>
            <a:ext cx="3076209" cy="694593"/>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D18AAE30-87E1-4F43-A5A0-46C236D69D19}"/>
              </a:ext>
            </a:extLst>
          </p:cNvPr>
          <p:cNvCxnSpPr>
            <a:cxnSpLocks/>
            <a:stCxn id="19" idx="5"/>
            <a:endCxn id="19" idx="2"/>
          </p:cNvCxnSpPr>
          <p:nvPr/>
        </p:nvCxnSpPr>
        <p:spPr>
          <a:xfrm>
            <a:off x="5485301" y="3178417"/>
            <a:ext cx="29025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3B3D13C-9574-7C4B-A4B1-0521CC1648FF}"/>
              </a:ext>
            </a:extLst>
          </p:cNvPr>
          <p:cNvCxnSpPr>
            <a:cxnSpLocks/>
            <a:stCxn id="19" idx="0"/>
            <a:endCxn id="19" idx="3"/>
          </p:cNvCxnSpPr>
          <p:nvPr/>
        </p:nvCxnSpPr>
        <p:spPr>
          <a:xfrm flipH="1">
            <a:off x="6849757" y="2831120"/>
            <a:ext cx="86825" cy="694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arallelogram 15">
            <a:extLst>
              <a:ext uri="{FF2B5EF4-FFF2-40B4-BE49-F238E27FC236}">
                <a16:creationId xmlns:a16="http://schemas.microsoft.com/office/drawing/2014/main" id="{CCDF984A-1C7C-6E4D-B9F5-0E5C9FB66BC6}"/>
              </a:ext>
            </a:extLst>
          </p:cNvPr>
          <p:cNvSpPr/>
          <p:nvPr/>
        </p:nvSpPr>
        <p:spPr>
          <a:xfrm>
            <a:off x="5230324" y="2310178"/>
            <a:ext cx="3157538" cy="694593"/>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1C2A187-4F87-D146-B067-C9EC5F4D0880}"/>
              </a:ext>
            </a:extLst>
          </p:cNvPr>
          <p:cNvCxnSpPr>
            <a:cxnSpLocks/>
            <a:stCxn id="16" idx="5"/>
            <a:endCxn id="16" idx="2"/>
          </p:cNvCxnSpPr>
          <p:nvPr/>
        </p:nvCxnSpPr>
        <p:spPr>
          <a:xfrm>
            <a:off x="5317148" y="2657475"/>
            <a:ext cx="29838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06499E-66EF-FD4F-AD9C-62A38B1C7BDD}"/>
              </a:ext>
            </a:extLst>
          </p:cNvPr>
          <p:cNvCxnSpPr>
            <a:cxnSpLocks/>
            <a:stCxn id="16" idx="0"/>
            <a:endCxn id="16" idx="3"/>
          </p:cNvCxnSpPr>
          <p:nvPr/>
        </p:nvCxnSpPr>
        <p:spPr>
          <a:xfrm flipH="1">
            <a:off x="6722269" y="2310178"/>
            <a:ext cx="86824" cy="694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C7A25C6-89E9-DB4C-A66F-AAD598977A43}"/>
              </a:ext>
            </a:extLst>
          </p:cNvPr>
          <p:cNvSpPr>
            <a:spLocks noGrp="1"/>
          </p:cNvSpPr>
          <p:nvPr>
            <p:ph type="title"/>
          </p:nvPr>
        </p:nvSpPr>
        <p:spPr/>
        <p:txBody>
          <a:bodyPr>
            <a:normAutofit fontScale="90000"/>
          </a:bodyPr>
          <a:lstStyle/>
          <a:p>
            <a:r>
              <a:rPr lang="en-US" dirty="0"/>
              <a:t>Do we have one global radar or many subject based?</a:t>
            </a:r>
          </a:p>
        </p:txBody>
      </p:sp>
      <p:sp>
        <p:nvSpPr>
          <p:cNvPr id="3" name="Text Placeholder 2">
            <a:extLst>
              <a:ext uri="{FF2B5EF4-FFF2-40B4-BE49-F238E27FC236}">
                <a16:creationId xmlns:a16="http://schemas.microsoft.com/office/drawing/2014/main" id="{CA282A77-B355-5C45-9D06-9A2EA5140161}"/>
              </a:ext>
            </a:extLst>
          </p:cNvPr>
          <p:cNvSpPr>
            <a:spLocks noGrp="1"/>
          </p:cNvSpPr>
          <p:nvPr>
            <p:ph type="body" sz="quarter" idx="13"/>
          </p:nvPr>
        </p:nvSpPr>
        <p:spPr/>
        <p:txBody>
          <a:bodyPr/>
          <a:lstStyle/>
          <a:p>
            <a:pPr marL="457200" lvl="1" indent="0">
              <a:buNone/>
            </a:pPr>
            <a:r>
              <a:rPr lang="en-GB" b="1" dirty="0"/>
              <a:t>O</a:t>
            </a:r>
            <a:r>
              <a:rPr lang="en-CH" b="1" dirty="0"/>
              <a:t>ne base of Technology Radar</a:t>
            </a:r>
            <a:r>
              <a:rPr lang="en-CH" dirty="0"/>
              <a:t>			</a:t>
            </a:r>
            <a:r>
              <a:rPr lang="en-CH" b="1" dirty="0"/>
              <a:t>Many Technology Radars</a:t>
            </a:r>
          </a:p>
          <a:p>
            <a:endParaRPr lang="en-CH" dirty="0"/>
          </a:p>
          <a:p>
            <a:endParaRPr lang="en-CH" dirty="0"/>
          </a:p>
          <a:p>
            <a:endParaRPr lang="en-CH" dirty="0"/>
          </a:p>
          <a:p>
            <a:endParaRPr lang="en-CH" dirty="0"/>
          </a:p>
          <a:p>
            <a:endParaRPr lang="en-CH" dirty="0"/>
          </a:p>
          <a:p>
            <a:endParaRPr lang="en-CH" dirty="0"/>
          </a:p>
          <a:p>
            <a:endParaRPr lang="en-CH" dirty="0"/>
          </a:p>
          <a:p>
            <a:pPr marL="0" indent="0">
              <a:buNone/>
            </a:pPr>
            <a:endParaRPr lang="en-CH" dirty="0"/>
          </a:p>
          <a:p>
            <a:r>
              <a:rPr lang="en-CH" dirty="0"/>
              <a:t>Currently we are only working on one global Trivadis wide radar</a:t>
            </a:r>
          </a:p>
          <a:p>
            <a:r>
              <a:rPr lang="en-GB" dirty="0"/>
              <a:t>B</a:t>
            </a:r>
            <a:r>
              <a:rPr lang="en-CH" dirty="0"/>
              <a:t>y using additional metadata we can later add different views onto the radar</a:t>
            </a:r>
          </a:p>
        </p:txBody>
      </p:sp>
      <p:sp>
        <p:nvSpPr>
          <p:cNvPr id="8" name="Parallelogram 7">
            <a:extLst>
              <a:ext uri="{FF2B5EF4-FFF2-40B4-BE49-F238E27FC236}">
                <a16:creationId xmlns:a16="http://schemas.microsoft.com/office/drawing/2014/main" id="{3D6EC5FF-509D-E348-8BFD-41E56CB2A749}"/>
              </a:ext>
            </a:extLst>
          </p:cNvPr>
          <p:cNvSpPr/>
          <p:nvPr/>
        </p:nvSpPr>
        <p:spPr>
          <a:xfrm>
            <a:off x="5143500" y="1789234"/>
            <a:ext cx="3244362" cy="694593"/>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A1A27C64-77D5-D546-8128-53E830BE4F3B}"/>
              </a:ext>
            </a:extLst>
          </p:cNvPr>
          <p:cNvCxnSpPr>
            <a:cxnSpLocks/>
            <a:stCxn id="8" idx="5"/>
            <a:endCxn id="8" idx="2"/>
          </p:cNvCxnSpPr>
          <p:nvPr/>
        </p:nvCxnSpPr>
        <p:spPr>
          <a:xfrm>
            <a:off x="5230324" y="2136531"/>
            <a:ext cx="30707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3F5B24-46FE-A448-96BC-8E781D7C1024}"/>
              </a:ext>
            </a:extLst>
          </p:cNvPr>
          <p:cNvCxnSpPr>
            <a:cxnSpLocks/>
            <a:stCxn id="8" idx="0"/>
            <a:endCxn id="8" idx="3"/>
          </p:cNvCxnSpPr>
          <p:nvPr/>
        </p:nvCxnSpPr>
        <p:spPr>
          <a:xfrm flipH="1">
            <a:off x="6678857" y="1789234"/>
            <a:ext cx="86824" cy="694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Parallelogram 27">
            <a:extLst>
              <a:ext uri="{FF2B5EF4-FFF2-40B4-BE49-F238E27FC236}">
                <a16:creationId xmlns:a16="http://schemas.microsoft.com/office/drawing/2014/main" id="{3B0F4E68-B526-2D45-9412-50C777B9F5C0}"/>
              </a:ext>
            </a:extLst>
          </p:cNvPr>
          <p:cNvSpPr/>
          <p:nvPr/>
        </p:nvSpPr>
        <p:spPr>
          <a:xfrm>
            <a:off x="501162" y="1905731"/>
            <a:ext cx="3244362" cy="1503485"/>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CE2204E-3FB7-4E44-8050-19F6322D5663}"/>
              </a:ext>
            </a:extLst>
          </p:cNvPr>
          <p:cNvCxnSpPr>
            <a:cxnSpLocks/>
            <a:stCxn id="28" idx="5"/>
            <a:endCxn id="28" idx="2"/>
          </p:cNvCxnSpPr>
          <p:nvPr/>
        </p:nvCxnSpPr>
        <p:spPr>
          <a:xfrm>
            <a:off x="689098" y="2657474"/>
            <a:ext cx="28684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669B208-9244-0D42-ACEB-3ADEFCF788D8}"/>
              </a:ext>
            </a:extLst>
          </p:cNvPr>
          <p:cNvCxnSpPr>
            <a:cxnSpLocks/>
            <a:stCxn id="28" idx="1"/>
            <a:endCxn id="28" idx="3"/>
          </p:cNvCxnSpPr>
          <p:nvPr/>
        </p:nvCxnSpPr>
        <p:spPr>
          <a:xfrm flipH="1">
            <a:off x="1935407" y="1905731"/>
            <a:ext cx="375872" cy="15034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30802F7-D605-9A49-B5D3-234F9A919838}"/>
              </a:ext>
            </a:extLst>
          </p:cNvPr>
          <p:cNvSpPr txBox="1"/>
          <p:nvPr/>
        </p:nvSpPr>
        <p:spPr>
          <a:xfrm>
            <a:off x="4211515" y="2483827"/>
            <a:ext cx="453457"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3898216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D604-0BA5-1D41-B5AE-89BBE57A13ED}"/>
              </a:ext>
            </a:extLst>
          </p:cNvPr>
          <p:cNvSpPr>
            <a:spLocks noGrp="1"/>
          </p:cNvSpPr>
          <p:nvPr>
            <p:ph type="title"/>
          </p:nvPr>
        </p:nvSpPr>
        <p:spPr/>
        <p:txBody>
          <a:bodyPr/>
          <a:lstStyle/>
          <a:p>
            <a:r>
              <a:rPr lang="en-US" dirty="0"/>
              <a:t>Tech Radar in context</a:t>
            </a:r>
          </a:p>
        </p:txBody>
      </p:sp>
      <p:pic>
        <p:nvPicPr>
          <p:cNvPr id="7" name="Picture 6" descr="Diagram&#10;&#10;Description automatically generated">
            <a:extLst>
              <a:ext uri="{FF2B5EF4-FFF2-40B4-BE49-F238E27FC236}">
                <a16:creationId xmlns:a16="http://schemas.microsoft.com/office/drawing/2014/main" id="{B361D904-0ABB-F94B-9B0F-F83F67079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96" y="709261"/>
            <a:ext cx="5695533" cy="4160339"/>
          </a:xfrm>
          <a:prstGeom prst="rect">
            <a:avLst/>
          </a:prstGeom>
        </p:spPr>
      </p:pic>
    </p:spTree>
    <p:extLst>
      <p:ext uri="{BB962C8B-B14F-4D97-AF65-F5344CB8AC3E}">
        <p14:creationId xmlns:p14="http://schemas.microsoft.com/office/powerpoint/2010/main" val="265611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6E35-3A07-5143-9EFB-E3A6657E2AB5}"/>
              </a:ext>
            </a:extLst>
          </p:cNvPr>
          <p:cNvSpPr>
            <a:spLocks noGrp="1"/>
          </p:cNvSpPr>
          <p:nvPr>
            <p:ph type="title"/>
          </p:nvPr>
        </p:nvSpPr>
        <p:spPr/>
        <p:txBody>
          <a:bodyPr/>
          <a:lstStyle/>
          <a:p>
            <a:r>
              <a:rPr lang="en-CH" dirty="0"/>
              <a:t>Validation</a:t>
            </a:r>
          </a:p>
        </p:txBody>
      </p:sp>
      <p:sp>
        <p:nvSpPr>
          <p:cNvPr id="3" name="Text Placeholder 2">
            <a:extLst>
              <a:ext uri="{FF2B5EF4-FFF2-40B4-BE49-F238E27FC236}">
                <a16:creationId xmlns:a16="http://schemas.microsoft.com/office/drawing/2014/main" id="{05BAA1AB-0D5D-4949-AACC-E0DD94DAA2B4}"/>
              </a:ext>
            </a:extLst>
          </p:cNvPr>
          <p:cNvSpPr>
            <a:spLocks noGrp="1"/>
          </p:cNvSpPr>
          <p:nvPr>
            <p:ph type="body" sz="quarter" idx="13"/>
          </p:nvPr>
        </p:nvSpPr>
        <p:spPr/>
        <p:txBody>
          <a:bodyPr/>
          <a:lstStyle/>
          <a:p>
            <a:r>
              <a:rPr lang="en-GB" dirty="0">
                <a:hlinkClick r:id="rId2"/>
              </a:rPr>
              <a:t>https://www.npmjs.com/package/mwks-jsonlint</a:t>
            </a:r>
            <a:endParaRPr lang="en-GB" dirty="0"/>
          </a:p>
          <a:p>
            <a:r>
              <a:rPr lang="en-GB" dirty="0">
                <a:hlinkClick r:id="rId3"/>
              </a:rPr>
              <a:t>https://www.npmjs.com/package/yaml-front-matter</a:t>
            </a:r>
            <a:endParaRPr lang="en-GB" dirty="0"/>
          </a:p>
          <a:p>
            <a:endParaRPr lang="en-GB" dirty="0"/>
          </a:p>
          <a:p>
            <a:r>
              <a:rPr lang="en-GB" dirty="0">
                <a:hlinkClick r:id="rId4"/>
              </a:rPr>
              <a:t>https://www.npmjs.com/package/frontmatter-validator</a:t>
            </a:r>
            <a:endParaRPr lang="en-GB" dirty="0"/>
          </a:p>
          <a:p>
            <a:endParaRPr lang="en-CH" dirty="0"/>
          </a:p>
        </p:txBody>
      </p:sp>
    </p:spTree>
    <p:extLst>
      <p:ext uri="{BB962C8B-B14F-4D97-AF65-F5344CB8AC3E}">
        <p14:creationId xmlns:p14="http://schemas.microsoft.com/office/powerpoint/2010/main" val="783191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C0CDDEC-710A-3A4C-9F6C-CAD1F1111E78}"/>
              </a:ext>
            </a:extLst>
          </p:cNvPr>
          <p:cNvSpPr>
            <a:spLocks noGrp="1"/>
          </p:cNvSpPr>
          <p:nvPr>
            <p:ph type="title"/>
          </p:nvPr>
        </p:nvSpPr>
        <p:spPr>
          <a:xfrm>
            <a:off x="515055" y="1121569"/>
            <a:ext cx="8102880" cy="797654"/>
          </a:xfrm>
        </p:spPr>
        <p:txBody>
          <a:bodyPr/>
          <a:lstStyle/>
          <a:p>
            <a:r>
              <a:rPr lang="en-US" dirty="0"/>
              <a:t>What is a Technology Radar?</a:t>
            </a:r>
          </a:p>
        </p:txBody>
      </p:sp>
    </p:spTree>
    <p:extLst>
      <p:ext uri="{BB962C8B-B14F-4D97-AF65-F5344CB8AC3E}">
        <p14:creationId xmlns:p14="http://schemas.microsoft.com/office/powerpoint/2010/main" val="2493513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ircle: Hollow 82">
            <a:extLst>
              <a:ext uri="{FF2B5EF4-FFF2-40B4-BE49-F238E27FC236}">
                <a16:creationId xmlns:a16="http://schemas.microsoft.com/office/drawing/2014/main" id="{9A0E83DA-5E6E-4CA4-B97E-D922AB1E98A1}"/>
              </a:ext>
            </a:extLst>
          </p:cNvPr>
          <p:cNvSpPr>
            <a:spLocks noChangeAspect="1"/>
          </p:cNvSpPr>
          <p:nvPr/>
        </p:nvSpPr>
        <p:spPr>
          <a:xfrm>
            <a:off x="1424115" y="-1003737"/>
            <a:ext cx="6803999" cy="6803999"/>
          </a:xfrm>
          <a:prstGeom prst="donut">
            <a:avLst>
              <a:gd name="adj" fmla="val 46898"/>
            </a:avLst>
          </a:prstGeom>
          <a:solidFill>
            <a:schemeClr val="accent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CH" sz="1350">
              <a:solidFill>
                <a:prstClr val="black"/>
              </a:solidFill>
              <a:latin typeface="Calibri" panose="020F0502020204030204"/>
            </a:endParaRPr>
          </a:p>
        </p:txBody>
      </p:sp>
      <p:cxnSp>
        <p:nvCxnSpPr>
          <p:cNvPr id="89" name="Straight Connector 88">
            <a:extLst>
              <a:ext uri="{FF2B5EF4-FFF2-40B4-BE49-F238E27FC236}">
                <a16:creationId xmlns:a16="http://schemas.microsoft.com/office/drawing/2014/main" id="{509FE2E3-ABE9-4E55-BD48-977156DDFBF7}"/>
              </a:ext>
            </a:extLst>
          </p:cNvPr>
          <p:cNvCxnSpPr>
            <a:cxnSpLocks/>
            <a:endCxn id="83" idx="2"/>
          </p:cNvCxnSpPr>
          <p:nvPr/>
        </p:nvCxnSpPr>
        <p:spPr>
          <a:xfrm flipH="1">
            <a:off x="1424114" y="2397569"/>
            <a:ext cx="3401100" cy="69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3328FE3-379A-4737-B580-1AE72E216FE4}"/>
              </a:ext>
            </a:extLst>
          </p:cNvPr>
          <p:cNvCxnSpPr>
            <a:cxnSpLocks/>
          </p:cNvCxnSpPr>
          <p:nvPr/>
        </p:nvCxnSpPr>
        <p:spPr>
          <a:xfrm flipH="1" flipV="1">
            <a:off x="2905651" y="-413195"/>
            <a:ext cx="1852754" cy="259640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Arrow: Pentagon 100">
            <a:extLst>
              <a:ext uri="{FF2B5EF4-FFF2-40B4-BE49-F238E27FC236}">
                <a16:creationId xmlns:a16="http://schemas.microsoft.com/office/drawing/2014/main" id="{6C975E07-CE60-43A1-820D-FE9A577A8B61}"/>
              </a:ext>
            </a:extLst>
          </p:cNvPr>
          <p:cNvSpPr/>
          <p:nvPr/>
        </p:nvSpPr>
        <p:spPr>
          <a:xfrm flipH="1">
            <a:off x="7687419" y="812029"/>
            <a:ext cx="1598560" cy="300082"/>
          </a:xfrm>
          <a:prstGeom prst="homePlate">
            <a:avLst/>
          </a:prstGeom>
          <a:solidFill>
            <a:srgbClr val="D4594A"/>
          </a:solidFill>
        </p:spPr>
        <p:txBody>
          <a:bodyPr wrap="square" lIns="135000" rtlCol="0">
            <a:spAutoFit/>
          </a:bodyPr>
          <a:lstStyle/>
          <a:p>
            <a:pPr algn="ctr" defTabSz="914378"/>
            <a:r>
              <a:rPr lang="de-CH" sz="1350" dirty="0">
                <a:solidFill>
                  <a:prstClr val="white"/>
                </a:solidFill>
                <a:latin typeface="Calibri" panose="020F0502020204030204"/>
              </a:rPr>
              <a:t>Storage</a:t>
            </a:r>
          </a:p>
        </p:txBody>
      </p:sp>
      <p:sp>
        <p:nvSpPr>
          <p:cNvPr id="103" name="Arrow: Pentagon 102">
            <a:extLst>
              <a:ext uri="{FF2B5EF4-FFF2-40B4-BE49-F238E27FC236}">
                <a16:creationId xmlns:a16="http://schemas.microsoft.com/office/drawing/2014/main" id="{76083DFD-1326-4CBA-80D2-DF36F06452B7}"/>
              </a:ext>
            </a:extLst>
          </p:cNvPr>
          <p:cNvSpPr/>
          <p:nvPr/>
        </p:nvSpPr>
        <p:spPr>
          <a:xfrm>
            <a:off x="-87590" y="1485560"/>
            <a:ext cx="1785627"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Processing</a:t>
            </a:r>
          </a:p>
        </p:txBody>
      </p:sp>
      <p:sp>
        <p:nvSpPr>
          <p:cNvPr id="105" name="Arrow: Pentagon 104">
            <a:extLst>
              <a:ext uri="{FF2B5EF4-FFF2-40B4-BE49-F238E27FC236}">
                <a16:creationId xmlns:a16="http://schemas.microsoft.com/office/drawing/2014/main" id="{730AF82D-D8E3-4E82-8DD4-115957601136}"/>
              </a:ext>
            </a:extLst>
          </p:cNvPr>
          <p:cNvSpPr/>
          <p:nvPr/>
        </p:nvSpPr>
        <p:spPr>
          <a:xfrm>
            <a:off x="-84733" y="2808313"/>
            <a:ext cx="1785627"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Cloud Computing</a:t>
            </a:r>
          </a:p>
        </p:txBody>
      </p:sp>
      <p:sp>
        <p:nvSpPr>
          <p:cNvPr id="166" name="Title 165">
            <a:extLst>
              <a:ext uri="{FF2B5EF4-FFF2-40B4-BE49-F238E27FC236}">
                <a16:creationId xmlns:a16="http://schemas.microsoft.com/office/drawing/2014/main" id="{BDC08EFC-1252-4A24-95A6-FA7EE09C8C3C}"/>
              </a:ext>
            </a:extLst>
          </p:cNvPr>
          <p:cNvSpPr>
            <a:spLocks noGrp="1"/>
          </p:cNvSpPr>
          <p:nvPr>
            <p:ph type="title"/>
          </p:nvPr>
        </p:nvSpPr>
        <p:spPr>
          <a:xfrm>
            <a:off x="266007" y="151364"/>
            <a:ext cx="3297232" cy="770980"/>
          </a:xfrm>
        </p:spPr>
        <p:txBody>
          <a:bodyPr wrap="square" anchor="t">
            <a:spAutoFit/>
          </a:bodyPr>
          <a:lstStyle/>
          <a:p>
            <a:r>
              <a:rPr lang="de-CH" dirty="0"/>
              <a:t>Technology Stack</a:t>
            </a:r>
            <a:br>
              <a:rPr lang="de-CH" dirty="0"/>
            </a:br>
            <a:r>
              <a:rPr lang="de-CH" sz="2100" b="1" dirty="0"/>
              <a:t>Data </a:t>
            </a:r>
            <a:r>
              <a:rPr lang="de-CH" sz="2100" b="1" dirty="0" err="1"/>
              <a:t>Platforms</a:t>
            </a:r>
            <a:endParaRPr lang="en-CH" sz="2100" b="1" dirty="0"/>
          </a:p>
        </p:txBody>
      </p:sp>
      <p:cxnSp>
        <p:nvCxnSpPr>
          <p:cNvPr id="116" name="Straight Connector 115">
            <a:extLst>
              <a:ext uri="{FF2B5EF4-FFF2-40B4-BE49-F238E27FC236}">
                <a16:creationId xmlns:a16="http://schemas.microsoft.com/office/drawing/2014/main" id="{68114745-7E2F-4AE3-AE7C-02F2D1708402}"/>
              </a:ext>
            </a:extLst>
          </p:cNvPr>
          <p:cNvCxnSpPr>
            <a:cxnSpLocks/>
          </p:cNvCxnSpPr>
          <p:nvPr/>
        </p:nvCxnSpPr>
        <p:spPr>
          <a:xfrm flipH="1">
            <a:off x="2280424" y="2416165"/>
            <a:ext cx="2563387" cy="254821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69C6E2B-98D3-4DB1-B0E7-5BB78C1E92D6}"/>
              </a:ext>
            </a:extLst>
          </p:cNvPr>
          <p:cNvCxnSpPr>
            <a:cxnSpLocks/>
          </p:cNvCxnSpPr>
          <p:nvPr/>
        </p:nvCxnSpPr>
        <p:spPr>
          <a:xfrm flipH="1">
            <a:off x="4864352" y="1655077"/>
            <a:ext cx="3363762" cy="736127"/>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6" name="Arrow: Pentagon 105">
            <a:extLst>
              <a:ext uri="{FF2B5EF4-FFF2-40B4-BE49-F238E27FC236}">
                <a16:creationId xmlns:a16="http://schemas.microsoft.com/office/drawing/2014/main" id="{023540DE-A45B-45C8-8C4C-E20BC6D05385}"/>
              </a:ext>
            </a:extLst>
          </p:cNvPr>
          <p:cNvSpPr/>
          <p:nvPr/>
        </p:nvSpPr>
        <p:spPr>
          <a:xfrm>
            <a:off x="-87589" y="4846128"/>
            <a:ext cx="2925031"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Security</a:t>
            </a:r>
          </a:p>
        </p:txBody>
      </p:sp>
      <p:cxnSp>
        <p:nvCxnSpPr>
          <p:cNvPr id="93" name="Straight Connector 92">
            <a:extLst>
              <a:ext uri="{FF2B5EF4-FFF2-40B4-BE49-F238E27FC236}">
                <a16:creationId xmlns:a16="http://schemas.microsoft.com/office/drawing/2014/main" id="{6B8D934C-36B4-46D4-AA45-D855F067E521}"/>
              </a:ext>
            </a:extLst>
          </p:cNvPr>
          <p:cNvCxnSpPr>
            <a:cxnSpLocks/>
          </p:cNvCxnSpPr>
          <p:nvPr/>
        </p:nvCxnSpPr>
        <p:spPr>
          <a:xfrm flipH="1" flipV="1">
            <a:off x="4832307" y="2399268"/>
            <a:ext cx="536820" cy="3478264"/>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Arrow: Pentagon 98">
            <a:extLst>
              <a:ext uri="{FF2B5EF4-FFF2-40B4-BE49-F238E27FC236}">
                <a16:creationId xmlns:a16="http://schemas.microsoft.com/office/drawing/2014/main" id="{47FEBEAB-DE70-4814-BE20-849099E686AE}"/>
              </a:ext>
            </a:extLst>
          </p:cNvPr>
          <p:cNvSpPr/>
          <p:nvPr/>
        </p:nvSpPr>
        <p:spPr>
          <a:xfrm flipH="1">
            <a:off x="6928758" y="4673330"/>
            <a:ext cx="2318824" cy="507831"/>
          </a:xfrm>
          <a:prstGeom prst="homePlate">
            <a:avLst/>
          </a:prstGeom>
          <a:solidFill>
            <a:srgbClr val="D4594A"/>
          </a:solidFill>
        </p:spPr>
        <p:txBody>
          <a:bodyPr wrap="square" lIns="135000" rtlCol="0">
            <a:spAutoFit/>
          </a:bodyPr>
          <a:lstStyle/>
          <a:p>
            <a:pPr algn="ctr" defTabSz="914378"/>
            <a:r>
              <a:rPr lang="de-CH" sz="1350" dirty="0">
                <a:solidFill>
                  <a:prstClr val="white"/>
                </a:solidFill>
                <a:latin typeface="Calibri" panose="020F0502020204030204"/>
              </a:rPr>
              <a:t>Container &amp; (Development) Automation</a:t>
            </a:r>
          </a:p>
        </p:txBody>
      </p:sp>
      <p:sp>
        <p:nvSpPr>
          <p:cNvPr id="7" name="Oval 6">
            <a:extLst>
              <a:ext uri="{FF2B5EF4-FFF2-40B4-BE49-F238E27FC236}">
                <a16:creationId xmlns:a16="http://schemas.microsoft.com/office/drawing/2014/main" id="{269D468B-6D7F-4F64-B0E1-FE189DBEC8CB}"/>
              </a:ext>
            </a:extLst>
          </p:cNvPr>
          <p:cNvSpPr/>
          <p:nvPr/>
        </p:nvSpPr>
        <p:spPr>
          <a:xfrm>
            <a:off x="4604924" y="2173093"/>
            <a:ext cx="459000" cy="459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de-CH" sz="1350">
              <a:solidFill>
                <a:prstClr val="white"/>
              </a:solidFill>
              <a:latin typeface="Calibri" panose="020F0502020204030204"/>
            </a:endParaRPr>
          </a:p>
        </p:txBody>
      </p:sp>
      <p:pic>
        <p:nvPicPr>
          <p:cNvPr id="1026" name="Picture 2" descr="Microsoft Customer Story-Cutting-edge data operations firm uses ...">
            <a:extLst>
              <a:ext uri="{FF2B5EF4-FFF2-40B4-BE49-F238E27FC236}">
                <a16:creationId xmlns:a16="http://schemas.microsoft.com/office/drawing/2014/main" id="{1DDACEF9-9426-41F0-BAF5-841353853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44" y="724453"/>
            <a:ext cx="1123706" cy="5618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ache Spark: Vorteile und Anwendungsbereiche">
            <a:extLst>
              <a:ext uri="{FF2B5EF4-FFF2-40B4-BE49-F238E27FC236}">
                <a16:creationId xmlns:a16="http://schemas.microsoft.com/office/drawing/2014/main" id="{E07ACEBC-782F-4E06-B770-13D42067BD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3318" y="1724674"/>
            <a:ext cx="1010078" cy="5256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mart-Meter Data Processing Using Apache Kafka on OpenShift - Red ...">
            <a:extLst>
              <a:ext uri="{FF2B5EF4-FFF2-40B4-BE49-F238E27FC236}">
                <a16:creationId xmlns:a16="http://schemas.microsoft.com/office/drawing/2014/main" id="{0EBC289E-966C-4175-B28B-69176B679A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551" y="1270542"/>
            <a:ext cx="1051377" cy="52568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oogle4Tech: Oracle Database Introduction">
            <a:extLst>
              <a:ext uri="{FF2B5EF4-FFF2-40B4-BE49-F238E27FC236}">
                <a16:creationId xmlns:a16="http://schemas.microsoft.com/office/drawing/2014/main" id="{D5AEBCE4-5D58-4976-AA15-32EB1464C6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7237" y="129766"/>
            <a:ext cx="1337866" cy="66893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47FEC517-81AB-4014-91DE-8140DC8DEE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199" y="730194"/>
            <a:ext cx="928632" cy="75379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4A200C14-C1E6-43D3-AD82-CFA61FDB7E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3256" y="142650"/>
            <a:ext cx="1307260" cy="31251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EnterpriseDB – Wikipedia">
            <a:extLst>
              <a:ext uri="{FF2B5EF4-FFF2-40B4-BE49-F238E27FC236}">
                <a16:creationId xmlns:a16="http://schemas.microsoft.com/office/drawing/2014/main" id="{9EC0BA37-C883-4958-A60E-716283A86C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1259" y="1679163"/>
            <a:ext cx="647195" cy="372884"/>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PostgreSQL Elephant Logo">
            <a:extLst>
              <a:ext uri="{FF2B5EF4-FFF2-40B4-BE49-F238E27FC236}">
                <a16:creationId xmlns:a16="http://schemas.microsoft.com/office/drawing/2014/main" id="{0D2CE20E-D76F-40E8-8C30-7208B2425F5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28775" y="467258"/>
            <a:ext cx="583016" cy="6012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adoop – logo">
            <a:extLst>
              <a:ext uri="{FF2B5EF4-FFF2-40B4-BE49-F238E27FC236}">
                <a16:creationId xmlns:a16="http://schemas.microsoft.com/office/drawing/2014/main" id="{9C513402-6D47-43BB-B7AD-52A020F95A2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4370" y="1232053"/>
            <a:ext cx="1182433" cy="57254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Enable Data Access With RedShift | Pendo.io Integrations">
            <a:extLst>
              <a:ext uri="{FF2B5EF4-FFF2-40B4-BE49-F238E27FC236}">
                <a16:creationId xmlns:a16="http://schemas.microsoft.com/office/drawing/2014/main" id="{4D46EC5D-0423-4965-99CD-B1A812F13CF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38901" y="646351"/>
            <a:ext cx="1148779" cy="450896"/>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Azure Cloud Logo - LogoDix">
            <a:extLst>
              <a:ext uri="{FF2B5EF4-FFF2-40B4-BE49-F238E27FC236}">
                <a16:creationId xmlns:a16="http://schemas.microsoft.com/office/drawing/2014/main" id="{8D4E55C9-8A90-4332-819E-307D54DB71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37380" y="2550303"/>
            <a:ext cx="1215874" cy="419739"/>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Oracle Cloud Infrastructure - i2Coalition">
            <a:extLst>
              <a:ext uri="{FF2B5EF4-FFF2-40B4-BE49-F238E27FC236}">
                <a16:creationId xmlns:a16="http://schemas.microsoft.com/office/drawing/2014/main" id="{B396A5AF-EA77-41FE-A6AB-2D8FC723266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8038" y="2832619"/>
            <a:ext cx="1480976" cy="370244"/>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Amazon Web Services – Wikipedia">
            <a:extLst>
              <a:ext uri="{FF2B5EF4-FFF2-40B4-BE49-F238E27FC236}">
                <a16:creationId xmlns:a16="http://schemas.microsoft.com/office/drawing/2014/main" id="{4733EB5C-9654-40C7-A497-9B4E7B8C362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35285" y="3338306"/>
            <a:ext cx="647000" cy="387122"/>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025FF21F-C02B-4968-B305-DD0F8B85181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37012" y="3604793"/>
            <a:ext cx="682966" cy="67685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8" descr="http://www.th7.cn/d/file/p/2015/03/13/200a9f1a3b7e4176e783c916e71bef23.png">
            <a:extLst>
              <a:ext uri="{FF2B5EF4-FFF2-40B4-BE49-F238E27FC236}">
                <a16:creationId xmlns:a16="http://schemas.microsoft.com/office/drawing/2014/main" id="{3C092DC2-7BA1-4693-A575-5CB7E866C0E7}"/>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19481" b="83117" l="72038" r="91232">
                        <a14:foregroundMark x1="76540" y1="44156" x2="76540" y2="44156"/>
                        <a14:foregroundMark x1="75871" y1="36589" x2="80569" y2="61688"/>
                        <a14:foregroundMark x1="80569" y1="61688" x2="84360" y2="37662"/>
                        <a14:foregroundMark x1="84360" y1="37662" x2="90047" y2="59740"/>
                        <a14:foregroundMark x1="90047" y1="59740" x2="84242" y2="80194"/>
                        <a14:foregroundMark x1="79971" y1="79345" x2="77488" y2="76623"/>
                        <a14:foregroundMark x1="84123" y1="57792" x2="82816" y2="76499"/>
                        <a14:foregroundMark x1="81771" y1="76047" x2="81280" y2="48701"/>
                        <a14:foregroundMark x1="81280" y1="48701" x2="89573" y2="63636"/>
                        <a14:foregroundMark x1="89573" y1="63636" x2="87996" y2="34257"/>
                        <a14:foregroundMark x1="75766" y1="27760" x2="74645" y2="28571"/>
                        <a14:foregroundMark x1="74645" y1="28571" x2="73460" y2="64935"/>
                        <a14:foregroundMark x1="73460" y1="64935" x2="86493" y2="74026"/>
                        <a14:foregroundMark x1="86493" y1="74026" x2="88389" y2="39610"/>
                        <a14:foregroundMark x1="88389" y1="39610" x2="77488" y2="44156"/>
                        <a14:foregroundMark x1="77488" y1="44156" x2="77962" y2="78571"/>
                        <a14:foregroundMark x1="80385" y1="75447" x2="90047" y2="62987"/>
                        <a14:foregroundMark x1="77962" y1="78571" x2="79412" y2="76701"/>
                        <a14:foregroundMark x1="90047" y1="62987" x2="81043" y2="47403"/>
                        <a14:foregroundMark x1="81043" y1="47403" x2="85308" y2="57792"/>
                        <a14:foregroundMark x1="80806" y1="29221" x2="74882" y2="29221"/>
                        <a14:backgroundMark x1="79858" y1="25325" x2="86019" y2="25325"/>
                        <a14:backgroundMark x1="88389" y1="25325" x2="79480" y2="23516"/>
                        <a14:backgroundMark x1="85545" y1="86364" x2="81043" y2="84416"/>
                      </a14:backgroundRemoval>
                    </a14:imgEffect>
                  </a14:imgLayer>
                </a14:imgProps>
              </a:ext>
              <a:ext uri="{28A0092B-C50C-407E-A947-70E740481C1C}">
                <a14:useLocalDpi xmlns:a14="http://schemas.microsoft.com/office/drawing/2010/main" val="0"/>
              </a:ext>
            </a:extLst>
          </a:blip>
          <a:srcRect l="69852" t="22383" r="5958" b="14596"/>
          <a:stretch/>
        </p:blipFill>
        <p:spPr bwMode="auto">
          <a:xfrm>
            <a:off x="4270065" y="2983192"/>
            <a:ext cx="577553" cy="54907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75">
            <a:extLst>
              <a:ext uri="{FF2B5EF4-FFF2-40B4-BE49-F238E27FC236}">
                <a16:creationId xmlns:a16="http://schemas.microsoft.com/office/drawing/2014/main" id="{5CC8B87E-0B96-4D77-8C24-D17CADD10C5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663406" y="3596412"/>
            <a:ext cx="501117" cy="528617"/>
          </a:xfrm>
          <a:prstGeom prst="rect">
            <a:avLst/>
          </a:prstGeom>
        </p:spPr>
      </p:pic>
      <p:pic>
        <p:nvPicPr>
          <p:cNvPr id="97" name="Picture 26" descr="A close up of a logo&#10;&#10;Description generated with very high confidence">
            <a:extLst>
              <a:ext uri="{FF2B5EF4-FFF2-40B4-BE49-F238E27FC236}">
                <a16:creationId xmlns:a16="http://schemas.microsoft.com/office/drawing/2014/main" id="{A35A1171-FD2C-4D97-A349-03194B43E346}"/>
              </a:ext>
            </a:extLst>
          </p:cNvPr>
          <p:cNvPicPr>
            <a:picLocks noChangeAspect="1"/>
          </p:cNvPicPr>
          <p:nvPr/>
        </p:nvPicPr>
        <p:blipFill rotWithShape="1">
          <a:blip r:embed="rId20"/>
          <a:srcRect l="12995" r="18149" b="592"/>
          <a:stretch/>
        </p:blipFill>
        <p:spPr>
          <a:xfrm>
            <a:off x="4350740" y="3702677"/>
            <a:ext cx="494974" cy="428918"/>
          </a:xfrm>
          <a:prstGeom prst="rect">
            <a:avLst/>
          </a:prstGeom>
        </p:spPr>
      </p:pic>
      <p:grpSp>
        <p:nvGrpSpPr>
          <p:cNvPr id="98" name="Group 72">
            <a:extLst>
              <a:ext uri="{FF2B5EF4-FFF2-40B4-BE49-F238E27FC236}">
                <a16:creationId xmlns:a16="http://schemas.microsoft.com/office/drawing/2014/main" id="{C7D92F87-3E6D-4144-8A2B-A61FE7F4749F}"/>
              </a:ext>
            </a:extLst>
          </p:cNvPr>
          <p:cNvGrpSpPr/>
          <p:nvPr/>
        </p:nvGrpSpPr>
        <p:grpSpPr>
          <a:xfrm>
            <a:off x="3468500" y="4260996"/>
            <a:ext cx="731516" cy="723632"/>
            <a:chOff x="7027325" y="3125858"/>
            <a:chExt cx="936978" cy="930621"/>
          </a:xfrm>
        </p:grpSpPr>
        <p:pic>
          <p:nvPicPr>
            <p:cNvPr id="102" name="Picture 22">
              <a:extLst>
                <a:ext uri="{FF2B5EF4-FFF2-40B4-BE49-F238E27FC236}">
                  <a16:creationId xmlns:a16="http://schemas.microsoft.com/office/drawing/2014/main" id="{9DC6CBD8-49CA-43FC-B0AD-F131217C5A35}"/>
                </a:ext>
              </a:extLst>
            </p:cNvPr>
            <p:cNvPicPr>
              <a:picLocks noChangeAspect="1"/>
            </p:cNvPicPr>
            <p:nvPr/>
          </p:nvPicPr>
          <p:blipFill>
            <a:blip r:embed="rId21"/>
            <a:stretch>
              <a:fillRect/>
            </a:stretch>
          </p:blipFill>
          <p:spPr>
            <a:xfrm>
              <a:off x="7202672" y="3680416"/>
              <a:ext cx="657226" cy="376063"/>
            </a:xfrm>
            <a:prstGeom prst="rect">
              <a:avLst/>
            </a:prstGeom>
          </p:spPr>
        </p:pic>
        <p:pic>
          <p:nvPicPr>
            <p:cNvPr id="107" name="Picture 32" descr="A close up of a sign&#10;&#10;Description generated with high confidence">
              <a:extLst>
                <a:ext uri="{FF2B5EF4-FFF2-40B4-BE49-F238E27FC236}">
                  <a16:creationId xmlns:a16="http://schemas.microsoft.com/office/drawing/2014/main" id="{C04BC9AD-C2AB-436C-9611-C8B56762F9C3}"/>
                </a:ext>
              </a:extLst>
            </p:cNvPr>
            <p:cNvPicPr>
              <a:picLocks noChangeAspect="1"/>
            </p:cNvPicPr>
            <p:nvPr/>
          </p:nvPicPr>
          <p:blipFill>
            <a:blip r:embed="rId22"/>
            <a:stretch>
              <a:fillRect/>
            </a:stretch>
          </p:blipFill>
          <p:spPr>
            <a:xfrm>
              <a:off x="7027325" y="3125858"/>
              <a:ext cx="936978" cy="491208"/>
            </a:xfrm>
            <a:prstGeom prst="rect">
              <a:avLst/>
            </a:prstGeom>
          </p:spPr>
        </p:pic>
      </p:grpSp>
      <p:grpSp>
        <p:nvGrpSpPr>
          <p:cNvPr id="108" name="Group 69">
            <a:extLst>
              <a:ext uri="{FF2B5EF4-FFF2-40B4-BE49-F238E27FC236}">
                <a16:creationId xmlns:a16="http://schemas.microsoft.com/office/drawing/2014/main" id="{1EC08114-4FAF-4A66-A631-4C5EBBB58B6A}"/>
              </a:ext>
            </a:extLst>
          </p:cNvPr>
          <p:cNvGrpSpPr/>
          <p:nvPr/>
        </p:nvGrpSpPr>
        <p:grpSpPr>
          <a:xfrm>
            <a:off x="4487327" y="4281649"/>
            <a:ext cx="501117" cy="682727"/>
            <a:chOff x="7993738" y="3114004"/>
            <a:chExt cx="629003" cy="953064"/>
          </a:xfrm>
        </p:grpSpPr>
        <p:pic>
          <p:nvPicPr>
            <p:cNvPr id="109" name="Picture 24" descr="A picture containing clipart&#10;&#10;Description generated with high confidence">
              <a:extLst>
                <a:ext uri="{FF2B5EF4-FFF2-40B4-BE49-F238E27FC236}">
                  <a16:creationId xmlns:a16="http://schemas.microsoft.com/office/drawing/2014/main" id="{954F5C13-9B23-4C7D-B4DB-444CD7361147}"/>
                </a:ext>
              </a:extLst>
            </p:cNvPr>
            <p:cNvPicPr>
              <a:picLocks noChangeAspect="1"/>
            </p:cNvPicPr>
            <p:nvPr/>
          </p:nvPicPr>
          <p:blipFill>
            <a:blip r:embed="rId23"/>
            <a:stretch>
              <a:fillRect/>
            </a:stretch>
          </p:blipFill>
          <p:spPr>
            <a:xfrm>
              <a:off x="7993738" y="3695943"/>
              <a:ext cx="629003" cy="371125"/>
            </a:xfrm>
            <a:prstGeom prst="rect">
              <a:avLst/>
            </a:prstGeom>
          </p:spPr>
        </p:pic>
        <p:pic>
          <p:nvPicPr>
            <p:cNvPr id="110" name="Picture 30">
              <a:extLst>
                <a:ext uri="{FF2B5EF4-FFF2-40B4-BE49-F238E27FC236}">
                  <a16:creationId xmlns:a16="http://schemas.microsoft.com/office/drawing/2014/main" id="{050D5827-C88D-4142-B1BF-F3634677E303}"/>
                </a:ext>
              </a:extLst>
            </p:cNvPr>
            <p:cNvPicPr>
              <a:picLocks noChangeAspect="1"/>
            </p:cNvPicPr>
            <p:nvPr/>
          </p:nvPicPr>
          <p:blipFill>
            <a:blip r:embed="rId24"/>
            <a:stretch>
              <a:fillRect/>
            </a:stretch>
          </p:blipFill>
          <p:spPr>
            <a:xfrm>
              <a:off x="8049476" y="3114004"/>
              <a:ext cx="513645" cy="503062"/>
            </a:xfrm>
            <a:prstGeom prst="rect">
              <a:avLst/>
            </a:prstGeom>
          </p:spPr>
        </p:pic>
      </p:grpSp>
      <p:pic>
        <p:nvPicPr>
          <p:cNvPr id="1064" name="Picture 40" descr="Docker - VSHN AG">
            <a:extLst>
              <a:ext uri="{FF2B5EF4-FFF2-40B4-BE49-F238E27FC236}">
                <a16:creationId xmlns:a16="http://schemas.microsoft.com/office/drawing/2014/main" id="{0F971D45-5642-473B-94A9-AE5F8F2E4B9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88375" y="2250362"/>
            <a:ext cx="912957" cy="815575"/>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OpenShift – Wikipedia">
            <a:extLst>
              <a:ext uri="{FF2B5EF4-FFF2-40B4-BE49-F238E27FC236}">
                <a16:creationId xmlns:a16="http://schemas.microsoft.com/office/drawing/2014/main" id="{9EC268A0-EBF9-4D91-A920-D0399EA9051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41425" y="3276465"/>
            <a:ext cx="630308" cy="673327"/>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Kubernetes Dashboard| Kubernetes Admin GUI|Kubernetes Desktop Client">
            <a:extLst>
              <a:ext uri="{FF2B5EF4-FFF2-40B4-BE49-F238E27FC236}">
                <a16:creationId xmlns:a16="http://schemas.microsoft.com/office/drawing/2014/main" id="{26638A9D-6608-401A-A12C-575BEB6A284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144071" y="2256563"/>
            <a:ext cx="941231" cy="929008"/>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Deploying Node.js Applications with Ansible | Milos Bejda - All ...">
            <a:extLst>
              <a:ext uri="{FF2B5EF4-FFF2-40B4-BE49-F238E27FC236}">
                <a16:creationId xmlns:a16="http://schemas.microsoft.com/office/drawing/2014/main" id="{0AC21DCE-7195-4D3C-AC24-51A78BF7EF8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358768" y="2909962"/>
            <a:ext cx="622305" cy="622305"/>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Atlassian | Software Development and Collaboration Tools">
            <a:extLst>
              <a:ext uri="{FF2B5EF4-FFF2-40B4-BE49-F238E27FC236}">
                <a16:creationId xmlns:a16="http://schemas.microsoft.com/office/drawing/2014/main" id="{1F264FC5-3BC9-4D79-AC88-7EE1C07DD7F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533500" y="1987517"/>
            <a:ext cx="531975" cy="531975"/>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Integrating Netsparker Enterprise with Azure DevOps | Netsparker">
            <a:extLst>
              <a:ext uri="{FF2B5EF4-FFF2-40B4-BE49-F238E27FC236}">
                <a16:creationId xmlns:a16="http://schemas.microsoft.com/office/drawing/2014/main" id="{3F072D45-7476-4185-B27F-CB12ABBE94B4}"/>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r="64305"/>
          <a:stretch/>
        </p:blipFill>
        <p:spPr bwMode="auto">
          <a:xfrm>
            <a:off x="6507058" y="3272422"/>
            <a:ext cx="578244" cy="647979"/>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biGENiUS – Bloor Research">
            <a:extLst>
              <a:ext uri="{FF2B5EF4-FFF2-40B4-BE49-F238E27FC236}">
                <a16:creationId xmlns:a16="http://schemas.microsoft.com/office/drawing/2014/main" id="{DEA1340B-9531-4AF7-B81A-662BA5B19E2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404801" y="3613129"/>
            <a:ext cx="1455445" cy="929007"/>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Trivadis Toolbox | trivadis.com">
            <a:extLst>
              <a:ext uri="{FF2B5EF4-FFF2-40B4-BE49-F238E27FC236}">
                <a16:creationId xmlns:a16="http://schemas.microsoft.com/office/drawing/2014/main" id="{1FBB915C-71F4-4A16-9485-7453ED82E6ED}"/>
              </a:ext>
            </a:extLst>
          </p:cNvPr>
          <p:cNvPicPr>
            <a:picLocks noChangeAspect="1" noChangeArrowheads="1"/>
          </p:cNvPicPr>
          <p:nvPr/>
        </p:nvPicPr>
        <p:blipFill>
          <a:blip r:embed="rId32">
            <a:extLst>
              <a:ext uri="{BEBA8EAE-BF5A-486C-A8C5-ECC9F3942E4B}">
                <a14:imgProps xmlns:a14="http://schemas.microsoft.com/office/drawing/2010/main">
                  <a14:imgLayer r:embed="rId33">
                    <a14:imgEffect>
                      <a14:backgroundRemoval t="5938" b="90000" l="9910" r="89910">
                        <a14:foregroundMark x1="36036" y1="15000" x2="48829" y2="14375"/>
                        <a14:foregroundMark x1="48829" y1="14375" x2="61081" y2="14375"/>
                        <a14:foregroundMark x1="61081" y1="14375" x2="49910" y2="45938"/>
                        <a14:foregroundMark x1="49910" y1="45938" x2="38739" y2="58750"/>
                        <a14:foregroundMark x1="38739" y1="58750" x2="47027" y2="37188"/>
                        <a14:foregroundMark x1="47027" y1="37188" x2="57477" y2="41563"/>
                        <a14:foregroundMark x1="57477" y1="41563" x2="44144" y2="43750"/>
                        <a14:foregroundMark x1="44144" y1="43750" x2="49189" y2="29063"/>
                        <a14:foregroundMark x1="49189" y1="29063" x2="57838" y2="40313"/>
                        <a14:foregroundMark x1="57838" y1="40313" x2="59279" y2="63438"/>
                        <a14:foregroundMark x1="59279" y1="63438" x2="47027" y2="63750"/>
                        <a14:foregroundMark x1="47027" y1="63750" x2="49550" y2="51875"/>
                        <a14:foregroundMark x1="39640" y1="60000" x2="50991" y2="65000"/>
                        <a14:foregroundMark x1="50991" y1="65000" x2="53333" y2="46250"/>
                        <a14:foregroundMark x1="53333" y1="46250" x2="49189" y2="30938"/>
                        <a14:foregroundMark x1="49189" y1="30938" x2="34775" y2="38750"/>
                        <a14:foregroundMark x1="34775" y1="38750" x2="35676" y2="55313"/>
                        <a14:foregroundMark x1="35676" y1="55313" x2="52252" y2="62187"/>
                        <a14:foregroundMark x1="52252" y1="62187" x2="59820" y2="45313"/>
                        <a14:foregroundMark x1="59820" y1="45313" x2="60721" y2="25625"/>
                        <a14:foregroundMark x1="60721" y1="25625" x2="46486" y2="27813"/>
                        <a14:foregroundMark x1="46486" y1="27813" x2="45766" y2="30312"/>
                        <a14:foregroundMark x1="59459" y1="10000" x2="68649" y2="5938"/>
                        <a14:foregroundMark x1="68649" y1="5938" x2="83243" y2="10625"/>
                        <a14:foregroundMark x1="48649" y1="19688" x2="42342" y2="38438"/>
                        <a14:foregroundMark x1="42342" y1="38438" x2="33153" y2="40000"/>
                        <a14:foregroundMark x1="33153" y1="40000" x2="39279" y2="54688"/>
                        <a14:foregroundMark x1="39279" y1="54688" x2="49730" y2="40313"/>
                        <a14:foregroundMark x1="49730" y1="40313" x2="45045" y2="24063"/>
                        <a14:foregroundMark x1="45045" y1="24063" x2="38739" y2="35313"/>
                        <a14:foregroundMark x1="38739" y1="35313" x2="38198" y2="54063"/>
                        <a14:foregroundMark x1="38198" y1="54063" x2="48108" y2="60938"/>
                        <a14:foregroundMark x1="48108" y1="60938" x2="50991" y2="37188"/>
                        <a14:foregroundMark x1="50991" y1="37188" x2="42523" y2="28750"/>
                        <a14:foregroundMark x1="42523" y1="28750" x2="33874" y2="43125"/>
                        <a14:foregroundMark x1="33874" y1="43125" x2="36036" y2="62500"/>
                        <a14:foregroundMark x1="36036" y1="62500" x2="44865" y2="69063"/>
                        <a14:foregroundMark x1="44865" y1="69063" x2="52973" y2="61563"/>
                        <a14:foregroundMark x1="52973" y1="61563" x2="56036" y2="37500"/>
                        <a14:foregroundMark x1="56036" y1="37500" x2="51171" y2="23750"/>
                        <a14:foregroundMark x1="51171" y1="23750" x2="47387" y2="18125"/>
                        <a14:foregroundMark x1="31712" y1="40000" x2="38378" y2="28125"/>
                        <a14:foregroundMark x1="38378" y1="28125" x2="34595" y2="29375"/>
                        <a14:foregroundMark x1="32613" y1="27187" x2="34595" y2="27813"/>
                      </a14:backgroundRemoval>
                    </a14:imgEffect>
                  </a14:imgLayer>
                </a14:imgProps>
              </a:ext>
              <a:ext uri="{28A0092B-C50C-407E-A947-70E740481C1C}">
                <a14:useLocalDpi xmlns:a14="http://schemas.microsoft.com/office/drawing/2010/main" val="0"/>
              </a:ext>
            </a:extLst>
          </a:blip>
          <a:srcRect/>
          <a:stretch>
            <a:fillRect/>
          </a:stretch>
        </p:blipFill>
        <p:spPr bwMode="auto">
          <a:xfrm>
            <a:off x="5454194" y="4225634"/>
            <a:ext cx="1025672" cy="59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769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Zeichnung, Schild enthält.&#10;&#10;Automatisch generierte Beschreibung">
            <a:extLst>
              <a:ext uri="{FF2B5EF4-FFF2-40B4-BE49-F238E27FC236}">
                <a16:creationId xmlns:a16="http://schemas.microsoft.com/office/drawing/2014/main" id="{52B5853A-C50C-124E-8630-9D2CCEFDB4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75215" y="701675"/>
            <a:ext cx="5393570" cy="3740150"/>
          </a:xfrm>
          <a:prstGeom prst="rect">
            <a:avLst/>
          </a:prstGeom>
        </p:spPr>
      </p:pic>
    </p:spTree>
    <p:extLst>
      <p:ext uri="{BB962C8B-B14F-4D97-AF65-F5344CB8AC3E}">
        <p14:creationId xmlns:p14="http://schemas.microsoft.com/office/powerpoint/2010/main" val="2650526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22A5FD-C984-E34B-9139-B6B5C2539B55}"/>
              </a:ext>
            </a:extLst>
          </p:cNvPr>
          <p:cNvSpPr>
            <a:spLocks noGrp="1"/>
          </p:cNvSpPr>
          <p:nvPr>
            <p:ph type="title"/>
          </p:nvPr>
        </p:nvSpPr>
        <p:spPr/>
        <p:txBody>
          <a:bodyPr/>
          <a:lstStyle/>
          <a:p>
            <a:r>
              <a:rPr lang="en-US" dirty="0"/>
              <a:t>What is a Technology Radar?</a:t>
            </a:r>
          </a:p>
        </p:txBody>
      </p:sp>
      <p:sp>
        <p:nvSpPr>
          <p:cNvPr id="8" name="Text Placeholder 7">
            <a:extLst>
              <a:ext uri="{FF2B5EF4-FFF2-40B4-BE49-F238E27FC236}">
                <a16:creationId xmlns:a16="http://schemas.microsoft.com/office/drawing/2014/main" id="{BA45FAF6-E2B2-C842-B89B-8777145AD83F}"/>
              </a:ext>
            </a:extLst>
          </p:cNvPr>
          <p:cNvSpPr>
            <a:spLocks noGrp="1"/>
          </p:cNvSpPr>
          <p:nvPr>
            <p:ph type="body" sz="quarter" idx="13"/>
          </p:nvPr>
        </p:nvSpPr>
        <p:spPr/>
        <p:txBody>
          <a:bodyPr/>
          <a:lstStyle/>
          <a:p>
            <a:pPr marL="0" indent="0">
              <a:buNone/>
            </a:pPr>
            <a:r>
              <a:rPr lang="en-GB" dirty="0"/>
              <a:t>Each of the items is classified in one of these rings:</a:t>
            </a:r>
          </a:p>
          <a:p>
            <a:r>
              <a:rPr lang="en-GB" b="1" dirty="0"/>
              <a:t>Adopt:</a:t>
            </a:r>
            <a:r>
              <a:rPr lang="en-GB" dirty="0"/>
              <a:t> We can clearly recommend this technology. We have used it for longer period of time in many teams and it has proven to be stable and useful.</a:t>
            </a:r>
          </a:p>
          <a:p>
            <a:r>
              <a:rPr lang="en-GB" b="1" dirty="0"/>
              <a:t>Trial:</a:t>
            </a:r>
            <a:r>
              <a:rPr lang="en-GB" dirty="0"/>
              <a:t> We have used it with success and recommend to have a closer look at the technology in this ring. The goal of items here is to look at them more closely, with the goal to bring them to the adopt level.</a:t>
            </a:r>
          </a:p>
          <a:p>
            <a:r>
              <a:rPr lang="en-GB" b="1" dirty="0"/>
              <a:t>Assess:</a:t>
            </a:r>
            <a:r>
              <a:rPr lang="en-GB" dirty="0"/>
              <a:t> We have tried it out and we find it promising. We recommend having a look at these items when you face a specific need for the technology in your project.</a:t>
            </a:r>
          </a:p>
          <a:p>
            <a:r>
              <a:rPr lang="en-GB" b="1" dirty="0"/>
              <a:t>Hold:</a:t>
            </a:r>
            <a:r>
              <a:rPr lang="en-GB" dirty="0"/>
              <a:t> This category is a bit special. Unlike the others, we recommend to stop doing or using something. That does not mean that there are bad and it often might be ok to use them in existing projects. But we move things here if we think we shouldn't do them anymore - because we see better options or alternatives now.</a:t>
            </a:r>
          </a:p>
          <a:p>
            <a:endParaRPr lang="en-US" dirty="0"/>
          </a:p>
        </p:txBody>
      </p:sp>
    </p:spTree>
    <p:extLst>
      <p:ext uri="{BB962C8B-B14F-4D97-AF65-F5344CB8AC3E}">
        <p14:creationId xmlns:p14="http://schemas.microsoft.com/office/powerpoint/2010/main" val="2729657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13800E-8BF0-B543-AB8C-714A5F7E4C47}"/>
              </a:ext>
            </a:extLst>
          </p:cNvPr>
          <p:cNvSpPr>
            <a:spLocks noGrp="1"/>
          </p:cNvSpPr>
          <p:nvPr>
            <p:ph type="title"/>
          </p:nvPr>
        </p:nvSpPr>
        <p:spPr/>
        <p:txBody>
          <a:bodyPr>
            <a:normAutofit fontScale="90000"/>
          </a:bodyPr>
          <a:lstStyle/>
          <a:p>
            <a:r>
              <a:rPr lang="en-US" dirty="0"/>
              <a:t>Thought Works</a:t>
            </a:r>
            <a:br>
              <a:rPr lang="en-US" dirty="0"/>
            </a:br>
            <a:r>
              <a:rPr lang="en-US" dirty="0">
                <a:hlinkClick r:id="rId2"/>
              </a:rPr>
              <a:t>https://www.thoughtworks.com/radar</a:t>
            </a:r>
            <a:r>
              <a:rPr lang="en-US" dirty="0"/>
              <a:t>	</a:t>
            </a:r>
          </a:p>
        </p:txBody>
      </p:sp>
      <p:pic>
        <p:nvPicPr>
          <p:cNvPr id="9" name="Picture 8">
            <a:extLst>
              <a:ext uri="{FF2B5EF4-FFF2-40B4-BE49-F238E27FC236}">
                <a16:creationId xmlns:a16="http://schemas.microsoft.com/office/drawing/2014/main" id="{1DDA31C8-6B97-CB46-B5C4-8543F11059A9}"/>
              </a:ext>
            </a:extLst>
          </p:cNvPr>
          <p:cNvPicPr>
            <a:picLocks noChangeAspect="1"/>
          </p:cNvPicPr>
          <p:nvPr/>
        </p:nvPicPr>
        <p:blipFill>
          <a:blip r:embed="rId3"/>
          <a:stretch>
            <a:fillRect/>
          </a:stretch>
        </p:blipFill>
        <p:spPr>
          <a:xfrm>
            <a:off x="444832" y="1042587"/>
            <a:ext cx="3640822" cy="3512322"/>
          </a:xfrm>
          <a:prstGeom prst="rect">
            <a:avLst/>
          </a:prstGeom>
          <a:ln>
            <a:solidFill>
              <a:schemeClr val="tx1">
                <a:lumMod val="65000"/>
                <a:lumOff val="35000"/>
              </a:schemeClr>
            </a:solidFill>
          </a:ln>
        </p:spPr>
      </p:pic>
      <p:pic>
        <p:nvPicPr>
          <p:cNvPr id="10" name="Picture 9">
            <a:extLst>
              <a:ext uri="{FF2B5EF4-FFF2-40B4-BE49-F238E27FC236}">
                <a16:creationId xmlns:a16="http://schemas.microsoft.com/office/drawing/2014/main" id="{F2C8D9CF-A739-FB4D-8457-96650A920F77}"/>
              </a:ext>
            </a:extLst>
          </p:cNvPr>
          <p:cNvPicPr>
            <a:picLocks noChangeAspect="1"/>
          </p:cNvPicPr>
          <p:nvPr/>
        </p:nvPicPr>
        <p:blipFill>
          <a:blip r:embed="rId4"/>
          <a:stretch>
            <a:fillRect/>
          </a:stretch>
        </p:blipFill>
        <p:spPr>
          <a:xfrm>
            <a:off x="4834011" y="931452"/>
            <a:ext cx="3865157" cy="4006961"/>
          </a:xfrm>
          <a:prstGeom prst="rect">
            <a:avLst/>
          </a:prstGeom>
          <a:ln>
            <a:solidFill>
              <a:schemeClr val="tx1">
                <a:lumMod val="65000"/>
                <a:lumOff val="35000"/>
              </a:schemeClr>
            </a:solidFill>
          </a:ln>
        </p:spPr>
      </p:pic>
    </p:spTree>
    <p:extLst>
      <p:ext uri="{BB962C8B-B14F-4D97-AF65-F5344CB8AC3E}">
        <p14:creationId xmlns:p14="http://schemas.microsoft.com/office/powerpoint/2010/main" val="844422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4952-6B05-FA4A-A048-E7058C6B4034}"/>
              </a:ext>
            </a:extLst>
          </p:cNvPr>
          <p:cNvSpPr>
            <a:spLocks noGrp="1"/>
          </p:cNvSpPr>
          <p:nvPr>
            <p:ph type="title"/>
          </p:nvPr>
        </p:nvSpPr>
        <p:spPr/>
        <p:txBody>
          <a:bodyPr>
            <a:normAutofit fontScale="90000"/>
          </a:bodyPr>
          <a:lstStyle/>
          <a:p>
            <a:r>
              <a:rPr lang="en-US" dirty="0" err="1"/>
              <a:t>Digitec</a:t>
            </a:r>
            <a:r>
              <a:rPr lang="en-US" dirty="0"/>
              <a:t> / </a:t>
            </a:r>
            <a:r>
              <a:rPr lang="en-US" dirty="0" err="1"/>
              <a:t>Galaxus</a:t>
            </a:r>
            <a:br>
              <a:rPr lang="en-US" dirty="0"/>
            </a:br>
            <a:r>
              <a:rPr lang="en-US" dirty="0">
                <a:hlinkClick r:id="rId2"/>
              </a:rPr>
              <a:t>https://www.galaxus.ch/techradar/</a:t>
            </a:r>
            <a:r>
              <a:rPr lang="en-US" dirty="0"/>
              <a:t>	</a:t>
            </a:r>
          </a:p>
        </p:txBody>
      </p:sp>
      <p:pic>
        <p:nvPicPr>
          <p:cNvPr id="4" name="Picture 3">
            <a:extLst>
              <a:ext uri="{FF2B5EF4-FFF2-40B4-BE49-F238E27FC236}">
                <a16:creationId xmlns:a16="http://schemas.microsoft.com/office/drawing/2014/main" id="{4878D5B8-1155-8643-AD7B-82D762B9A12E}"/>
              </a:ext>
            </a:extLst>
          </p:cNvPr>
          <p:cNvPicPr>
            <a:picLocks noChangeAspect="1"/>
          </p:cNvPicPr>
          <p:nvPr/>
        </p:nvPicPr>
        <p:blipFill>
          <a:blip r:embed="rId3"/>
          <a:stretch>
            <a:fillRect/>
          </a:stretch>
        </p:blipFill>
        <p:spPr>
          <a:xfrm>
            <a:off x="412516" y="1054436"/>
            <a:ext cx="5108067" cy="3924166"/>
          </a:xfrm>
          <a:prstGeom prst="rect">
            <a:avLst/>
          </a:prstGeom>
        </p:spPr>
      </p:pic>
    </p:spTree>
    <p:extLst>
      <p:ext uri="{BB962C8B-B14F-4D97-AF65-F5344CB8AC3E}">
        <p14:creationId xmlns:p14="http://schemas.microsoft.com/office/powerpoint/2010/main" val="3444751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E49E-9D33-0B45-B3D1-0A06A90F1D53}"/>
              </a:ext>
            </a:extLst>
          </p:cNvPr>
          <p:cNvSpPr>
            <a:spLocks noGrp="1"/>
          </p:cNvSpPr>
          <p:nvPr>
            <p:ph type="title"/>
          </p:nvPr>
        </p:nvSpPr>
        <p:spPr/>
        <p:txBody>
          <a:bodyPr>
            <a:normAutofit fontScale="90000"/>
          </a:bodyPr>
          <a:lstStyle/>
          <a:p>
            <a:r>
              <a:rPr lang="en-US" dirty="0"/>
              <a:t>Zalando</a:t>
            </a:r>
            <a:br>
              <a:rPr lang="en-US" dirty="0"/>
            </a:br>
            <a:r>
              <a:rPr lang="en-US" dirty="0">
                <a:hlinkClick r:id="rId2"/>
              </a:rPr>
              <a:t>https://opensource.zalando.com/tech-radar/</a:t>
            </a:r>
            <a:r>
              <a:rPr lang="en-US" dirty="0"/>
              <a:t>	</a:t>
            </a:r>
          </a:p>
        </p:txBody>
      </p:sp>
      <p:pic>
        <p:nvPicPr>
          <p:cNvPr id="4" name="Picture 3">
            <a:extLst>
              <a:ext uri="{FF2B5EF4-FFF2-40B4-BE49-F238E27FC236}">
                <a16:creationId xmlns:a16="http://schemas.microsoft.com/office/drawing/2014/main" id="{1387C32A-FEC5-124B-94D2-36931B39C198}"/>
              </a:ext>
            </a:extLst>
          </p:cNvPr>
          <p:cNvPicPr>
            <a:picLocks noChangeAspect="1"/>
          </p:cNvPicPr>
          <p:nvPr/>
        </p:nvPicPr>
        <p:blipFill>
          <a:blip r:embed="rId3"/>
          <a:stretch>
            <a:fillRect/>
          </a:stretch>
        </p:blipFill>
        <p:spPr>
          <a:xfrm>
            <a:off x="266006" y="1092618"/>
            <a:ext cx="6153026" cy="3929997"/>
          </a:xfrm>
          <a:prstGeom prst="rect">
            <a:avLst/>
          </a:prstGeom>
        </p:spPr>
      </p:pic>
    </p:spTree>
    <p:extLst>
      <p:ext uri="{BB962C8B-B14F-4D97-AF65-F5344CB8AC3E}">
        <p14:creationId xmlns:p14="http://schemas.microsoft.com/office/powerpoint/2010/main" val="2653594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FB6A-B312-3349-9F44-3D934EB20113}"/>
              </a:ext>
            </a:extLst>
          </p:cNvPr>
          <p:cNvSpPr>
            <a:spLocks noGrp="1"/>
          </p:cNvSpPr>
          <p:nvPr>
            <p:ph type="title"/>
          </p:nvPr>
        </p:nvSpPr>
        <p:spPr>
          <a:xfrm>
            <a:off x="266006" y="120885"/>
            <a:ext cx="8621620" cy="588376"/>
          </a:xfrm>
        </p:spPr>
        <p:txBody>
          <a:bodyPr>
            <a:normAutofit fontScale="90000"/>
          </a:bodyPr>
          <a:lstStyle/>
          <a:p>
            <a:r>
              <a:rPr lang="en-US" dirty="0"/>
              <a:t>Wayfair</a:t>
            </a:r>
            <a:br>
              <a:rPr lang="en-US" dirty="0"/>
            </a:br>
            <a:r>
              <a:rPr lang="en-US" dirty="0">
                <a:hlinkClick r:id="rId2"/>
              </a:rPr>
              <a:t>https://storage.googleapis.com/wf-techradar-prod/index.html</a:t>
            </a:r>
            <a:br>
              <a:rPr lang="en-US" dirty="0"/>
            </a:br>
            <a:r>
              <a:rPr lang="en-US" dirty="0"/>
              <a:t>	</a:t>
            </a:r>
          </a:p>
        </p:txBody>
      </p:sp>
      <p:pic>
        <p:nvPicPr>
          <p:cNvPr id="4" name="Picture 3">
            <a:extLst>
              <a:ext uri="{FF2B5EF4-FFF2-40B4-BE49-F238E27FC236}">
                <a16:creationId xmlns:a16="http://schemas.microsoft.com/office/drawing/2014/main" id="{CD417169-C005-734F-B8A6-3439BECDE1A8}"/>
              </a:ext>
            </a:extLst>
          </p:cNvPr>
          <p:cNvPicPr>
            <a:picLocks noChangeAspect="1"/>
          </p:cNvPicPr>
          <p:nvPr/>
        </p:nvPicPr>
        <p:blipFill>
          <a:blip r:embed="rId3"/>
          <a:stretch>
            <a:fillRect/>
          </a:stretch>
        </p:blipFill>
        <p:spPr>
          <a:xfrm>
            <a:off x="266006" y="1038145"/>
            <a:ext cx="6122919" cy="3879571"/>
          </a:xfrm>
          <a:prstGeom prst="rect">
            <a:avLst/>
          </a:prstGeom>
        </p:spPr>
      </p:pic>
    </p:spTree>
    <p:extLst>
      <p:ext uri="{BB962C8B-B14F-4D97-AF65-F5344CB8AC3E}">
        <p14:creationId xmlns:p14="http://schemas.microsoft.com/office/powerpoint/2010/main" val="3936214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9783-3BD1-2A45-8D90-7A4522FBAFFD}"/>
              </a:ext>
            </a:extLst>
          </p:cNvPr>
          <p:cNvSpPr>
            <a:spLocks noGrp="1"/>
          </p:cNvSpPr>
          <p:nvPr>
            <p:ph type="title"/>
          </p:nvPr>
        </p:nvSpPr>
        <p:spPr/>
        <p:txBody>
          <a:bodyPr>
            <a:normAutofit fontScale="90000"/>
          </a:bodyPr>
          <a:lstStyle/>
          <a:p>
            <a:r>
              <a:rPr lang="en-US" dirty="0"/>
              <a:t>FEXCO Tech Radar </a:t>
            </a:r>
            <a:r>
              <a:rPr lang="en-US" dirty="0">
                <a:hlinkClick r:id="rId2"/>
              </a:rPr>
              <a:t>https://techblog.fexcofts.com/techradar2018Q1//</a:t>
            </a:r>
            <a:endParaRPr lang="en-US" dirty="0"/>
          </a:p>
        </p:txBody>
      </p:sp>
      <p:pic>
        <p:nvPicPr>
          <p:cNvPr id="4" name="Picture 3">
            <a:extLst>
              <a:ext uri="{FF2B5EF4-FFF2-40B4-BE49-F238E27FC236}">
                <a16:creationId xmlns:a16="http://schemas.microsoft.com/office/drawing/2014/main" id="{B46590DC-305D-A14B-AC7B-F4DDBB36B82A}"/>
              </a:ext>
            </a:extLst>
          </p:cNvPr>
          <p:cNvPicPr>
            <a:picLocks noChangeAspect="1"/>
          </p:cNvPicPr>
          <p:nvPr/>
        </p:nvPicPr>
        <p:blipFill>
          <a:blip r:embed="rId3"/>
          <a:stretch>
            <a:fillRect/>
          </a:stretch>
        </p:blipFill>
        <p:spPr>
          <a:xfrm>
            <a:off x="342919" y="999818"/>
            <a:ext cx="5860621" cy="3938543"/>
          </a:xfrm>
          <a:prstGeom prst="rect">
            <a:avLst/>
          </a:prstGeom>
        </p:spPr>
      </p:pic>
    </p:spTree>
    <p:extLst>
      <p:ext uri="{BB962C8B-B14F-4D97-AF65-F5344CB8AC3E}">
        <p14:creationId xmlns:p14="http://schemas.microsoft.com/office/powerpoint/2010/main" val="3907343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0B76-1D04-D248-B1BE-0963FBD1BA8C}"/>
              </a:ext>
            </a:extLst>
          </p:cNvPr>
          <p:cNvSpPr>
            <a:spLocks noGrp="1"/>
          </p:cNvSpPr>
          <p:nvPr>
            <p:ph type="title"/>
          </p:nvPr>
        </p:nvSpPr>
        <p:spPr/>
        <p:txBody>
          <a:bodyPr>
            <a:normAutofit fontScale="90000"/>
          </a:bodyPr>
          <a:lstStyle/>
          <a:p>
            <a:r>
              <a:rPr lang="en-US" dirty="0"/>
              <a:t>AOE Technology Radar</a:t>
            </a:r>
            <a:br>
              <a:rPr lang="en-US" dirty="0"/>
            </a:br>
            <a:r>
              <a:rPr lang="en-US" dirty="0">
                <a:hlinkClick r:id="rId2"/>
              </a:rPr>
              <a:t>https://www.aoe.com/techradar/index.html</a:t>
            </a:r>
            <a:r>
              <a:rPr lang="en-US" dirty="0"/>
              <a:t>	</a:t>
            </a:r>
          </a:p>
        </p:txBody>
      </p:sp>
      <p:pic>
        <p:nvPicPr>
          <p:cNvPr id="4" name="Picture 3">
            <a:extLst>
              <a:ext uri="{FF2B5EF4-FFF2-40B4-BE49-F238E27FC236}">
                <a16:creationId xmlns:a16="http://schemas.microsoft.com/office/drawing/2014/main" id="{30155297-836A-CE4D-9F25-E67FD1C01CA3}"/>
              </a:ext>
            </a:extLst>
          </p:cNvPr>
          <p:cNvPicPr>
            <a:picLocks noChangeAspect="1"/>
          </p:cNvPicPr>
          <p:nvPr/>
        </p:nvPicPr>
        <p:blipFill>
          <a:blip r:embed="rId3"/>
          <a:stretch>
            <a:fillRect/>
          </a:stretch>
        </p:blipFill>
        <p:spPr>
          <a:xfrm>
            <a:off x="372638" y="1034041"/>
            <a:ext cx="3926018" cy="2777384"/>
          </a:xfrm>
          <a:prstGeom prst="rect">
            <a:avLst/>
          </a:prstGeom>
        </p:spPr>
      </p:pic>
      <p:pic>
        <p:nvPicPr>
          <p:cNvPr id="5" name="Picture 4">
            <a:extLst>
              <a:ext uri="{FF2B5EF4-FFF2-40B4-BE49-F238E27FC236}">
                <a16:creationId xmlns:a16="http://schemas.microsoft.com/office/drawing/2014/main" id="{13C49963-B684-1148-BB4A-970F571DA428}"/>
              </a:ext>
            </a:extLst>
          </p:cNvPr>
          <p:cNvPicPr>
            <a:picLocks noChangeAspect="1"/>
          </p:cNvPicPr>
          <p:nvPr/>
        </p:nvPicPr>
        <p:blipFill>
          <a:blip r:embed="rId4"/>
          <a:stretch>
            <a:fillRect/>
          </a:stretch>
        </p:blipFill>
        <p:spPr>
          <a:xfrm>
            <a:off x="4467294" y="1034042"/>
            <a:ext cx="4488784" cy="3760150"/>
          </a:xfrm>
          <a:prstGeom prst="rect">
            <a:avLst/>
          </a:prstGeom>
          <a:ln>
            <a:solidFill>
              <a:schemeClr val="tx1">
                <a:lumMod val="65000"/>
                <a:lumOff val="35000"/>
              </a:schemeClr>
            </a:solidFill>
          </a:ln>
        </p:spPr>
      </p:pic>
    </p:spTree>
    <p:extLst>
      <p:ext uri="{BB962C8B-B14F-4D97-AF65-F5344CB8AC3E}">
        <p14:creationId xmlns:p14="http://schemas.microsoft.com/office/powerpoint/2010/main" val="733259358"/>
      </p:ext>
    </p:extLst>
  </p:cSld>
  <p:clrMapOvr>
    <a:masterClrMapping/>
  </p:clrMapOvr>
</p:sld>
</file>

<file path=ppt/theme/theme1.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vadis PPT Template 2019" id="{D3443FA3-9B05-4D57-9105-63CB71D775BF}" vid="{4819B8F9-7C9A-4AE6-B0C0-776AA3CA5419}"/>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Responsible xmlns="http://schemas.microsoft.com/sharepoint/v3">
      <UserInfo>
        <DisplayName>Konrad Häfeli</DisplayName>
        <AccountId>66</AccountId>
        <AccountType/>
      </UserInfo>
    </Responsible>
    <SecurityLevel xmlns="http://schemas.microsoft.com/sharepoint/v3">internal</SecurityLevel>
    <ValidTo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GeneralDocType" ma:contentTypeID="0x0101003E03BD88464FD44EBFDF5226D4636C49004DD8C34362363044B6CF38E866EC5C1D" ma:contentTypeVersion="4" ma:contentTypeDescription="" ma:contentTypeScope="" ma:versionID="a28ead60c7cc052ea3ccb972873efad4">
  <xsd:schema xmlns:xsd="http://www.w3.org/2001/XMLSchema" xmlns:xs="http://www.w3.org/2001/XMLSchema" xmlns:p="http://schemas.microsoft.com/office/2006/metadata/properties" xmlns:ns1="http://schemas.microsoft.com/sharepoint/v3" targetNamespace="http://schemas.microsoft.com/office/2006/metadata/properties" ma:root="true" ma:fieldsID="5f3a282abe5b16420b678c772791c062" ns1:_="">
    <xsd:import namespace="http://schemas.microsoft.com/sharepoint/v3"/>
    <xsd:element name="properties">
      <xsd:complexType>
        <xsd:sequence>
          <xsd:element name="documentManagement">
            <xsd:complexType>
              <xsd:all>
                <xsd:element ref="ns1:ValidTo" minOccurs="0"/>
                <xsd:element ref="ns1:Responsible" minOccurs="0"/>
                <xsd:element ref="ns1:SecurityLev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ValidTo" ma:index="1" nillable="true" ma:displayName="Valid To" ma:description="" ma:format="DateOnly" ma:indexed="true" ma:internalName="ValidTo" ma:readOnly="false">
      <xsd:simpleType>
        <xsd:restriction base="dms:DateTime"/>
      </xsd:simpleType>
    </xsd:element>
    <xsd:element name="Responsible" ma:index="2" nillable="true" ma:displayName="Responsible" ma:description="" ma:indexed="true" ma:list="UserInfo" ma:internalName="Responsib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ecurityLevel" ma:index="3" nillable="true" ma:displayName="Security Level" ma:default="internal" ma:description="" ma:format="RadioButtons" ma:indexed="true" ma:internalName="SecurityLevel">
      <xsd:simpleType>
        <xsd:restriction base="dms:Choice">
          <xsd:enumeration value="public"/>
          <xsd:enumeration value="internal"/>
          <xsd:enumeration value="confidential"/>
          <xsd:enumeration value="secret"/>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B413BD-3E0D-47C2-ADB2-7A55EFD20AB4}">
  <ds:schemaRefs>
    <ds:schemaRef ds:uri="http://schemas.microsoft.com/sharepoint/v3/contenttype/forms"/>
  </ds:schemaRefs>
</ds:datastoreItem>
</file>

<file path=customXml/itemProps2.xml><?xml version="1.0" encoding="utf-8"?>
<ds:datastoreItem xmlns:ds="http://schemas.openxmlformats.org/officeDocument/2006/customXml" ds:itemID="{77B61C64-2BA7-4FC3-A886-543C178DB3EA}">
  <ds:schemaRefs>
    <ds:schemaRef ds:uri="http://www.w3.org/XML/1998/namespace"/>
    <ds:schemaRef ds:uri="http://schemas.microsoft.com/office/2006/documentManagement/types"/>
    <ds:schemaRef ds:uri="http://purl.org/dc/dcmitype/"/>
    <ds:schemaRef ds:uri="http://purl.org/dc/elements/1.1/"/>
    <ds:schemaRef ds:uri="http://schemas.openxmlformats.org/package/2006/metadata/core-properties"/>
    <ds:schemaRef ds:uri="http://purl.org/dc/terms/"/>
    <ds:schemaRef ds:uri="http://schemas.microsoft.com/office/infopath/2007/PartnerControls"/>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A19CC95B-1863-4AB0-AA21-8C746B4890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TVD_DE_16zu9_2016_v1.1</Template>
  <TotalTime>16549</TotalTime>
  <Words>971</Words>
  <Application>Microsoft Macintosh PowerPoint</Application>
  <PresentationFormat>On-screen Show (16:9)</PresentationFormat>
  <Paragraphs>102</Paragraphs>
  <Slides>21</Slides>
  <Notes>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Courier New</vt:lpstr>
      <vt:lpstr>Impact</vt:lpstr>
      <vt:lpstr>Lucida Grande</vt:lpstr>
      <vt:lpstr>Nunito</vt:lpstr>
      <vt:lpstr>Segoe UI</vt:lpstr>
      <vt:lpstr>Wingdings</vt:lpstr>
      <vt:lpstr>Benutzerdefiniertes Design</vt:lpstr>
      <vt:lpstr>Trivadis Technology Radar</vt:lpstr>
      <vt:lpstr>What is a Technology Radar?</vt:lpstr>
      <vt:lpstr>What is a Technology Radar?</vt:lpstr>
      <vt:lpstr>Thought Works https://www.thoughtworks.com/radar </vt:lpstr>
      <vt:lpstr>Digitec / Galaxus https://www.galaxus.ch/techradar/ </vt:lpstr>
      <vt:lpstr>Zalando https://opensource.zalando.com/tech-radar/ </vt:lpstr>
      <vt:lpstr>Wayfair https://storage.googleapis.com/wf-techradar-prod/index.html  </vt:lpstr>
      <vt:lpstr>FEXCO Tech Radar https://techblog.fexcofts.com/techradar2018Q1//</vt:lpstr>
      <vt:lpstr>AOE Technology Radar https://www.aoe.com/techradar/index.html </vt:lpstr>
      <vt:lpstr>Haufe https://techradar.haufe.io/techradar/radar-chart.html </vt:lpstr>
      <vt:lpstr>Trivadis Technology Radar</vt:lpstr>
      <vt:lpstr>Trivadis Technology Radar</vt:lpstr>
      <vt:lpstr>Maintaining the Technology Radar</vt:lpstr>
      <vt:lpstr>Maintaining the Technology Radar (II)</vt:lpstr>
      <vt:lpstr>Maintaining the Technology Radar (III)</vt:lpstr>
      <vt:lpstr>Maintaining the Technology Radar (IV)</vt:lpstr>
      <vt:lpstr>Do we have one global radar or many subject based?</vt:lpstr>
      <vt:lpstr>Tech Radar in context</vt:lpstr>
      <vt:lpstr>Validation</vt:lpstr>
      <vt:lpstr>Technology Stack Data Platforms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Überschrift</dc:title>
  <dc:creator>Björn Bröhl</dc:creator>
  <cp:lastModifiedBy>Guido Schmutz</cp:lastModifiedBy>
  <cp:revision>1634</cp:revision>
  <cp:lastPrinted>2020-04-22T11:51:55Z</cp:lastPrinted>
  <dcterms:created xsi:type="dcterms:W3CDTF">2017-10-30T14:31:32Z</dcterms:created>
  <dcterms:modified xsi:type="dcterms:W3CDTF">2021-04-16T06:15:51Z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0x0101003E03BD88464FD44EBFDF5226D4636C49004DD8C34362363044B6CF38E866EC5C1D</vt:lpwstr>
  </property>
  <property fmtid="{D5CDD505-2E9C-101B-9397-08002B2CF9AE}" pid="3" name="BDSDiscipline">
    <vt:lpwstr>18;#INFR-GEN|d4674c11-04c6-4cec-93ba-85f2ca2bbe19</vt:lpwstr>
  </property>
  <property fmtid="{D5CDD505-2E9C-101B-9397-08002B2CF9AE}" pid="4" name="Spearheadtopic">
    <vt:lpwstr/>
  </property>
</Properties>
</file>